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22.xml" ContentType="application/vnd.openxmlformats-officedocument.presentationml.tags+xml"/>
  <Override PartName="/ppt/tags/tag23.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4" r:id="rId5"/>
    <p:sldId id="258" r:id="rId6"/>
    <p:sldId id="265" r:id="rId7"/>
    <p:sldId id="260" r:id="rId8"/>
    <p:sldId id="261" r:id="rId9"/>
    <p:sldId id="267"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2" Type="http://schemas.openxmlformats.org/officeDocument/2006/relationships/hyperlink" Target="http://delicious.com/" TargetMode="External"/><Relationship Id="rId1" Type="http://schemas.openxmlformats.org/officeDocument/2006/relationships/hyperlink" Target="http://www.commoncraft.com/video/social-bookmarking" TargetMode="External"/></Relationships>
</file>

<file path=ppt/diagrams/_rels/data5.xml.rels><?xml version="1.0" encoding="UTF-8" standalone="yes"?>
<Relationships xmlns="http://schemas.openxmlformats.org/package/2006/relationships"><Relationship Id="rId3" Type="http://schemas.openxmlformats.org/officeDocument/2006/relationships/hyperlink" Target="http://dai.ly/fP3qpx" TargetMode="External"/><Relationship Id="rId2" Type="http://schemas.openxmlformats.org/officeDocument/2006/relationships/hyperlink" Target="http://dai.ly/ibU4wz" TargetMode="External"/><Relationship Id="rId1" Type="http://schemas.openxmlformats.org/officeDocument/2006/relationships/hyperlink" Target="http://www.diigo.com/"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www.symbaloo.com/" TargetMode="External"/><Relationship Id="rId1" Type="http://schemas.openxmlformats.org/officeDocument/2006/relationships/hyperlink" Target="http://www.youtube.com/watch?v=Drevvt_HMGc" TargetMode="External"/></Relationships>
</file>

<file path=ppt/diagrams/_rels/data7.xml.rels><?xml version="1.0" encoding="UTF-8" standalone="yes"?>
<Relationships xmlns="http://schemas.openxmlformats.org/package/2006/relationships"><Relationship Id="rId3" Type="http://schemas.openxmlformats.org/officeDocument/2006/relationships/hyperlink" Target="http://www.pearltrees.com/" TargetMode="External"/><Relationship Id="rId2" Type="http://schemas.openxmlformats.org/officeDocument/2006/relationships/hyperlink" Target="http://youtu.be/86WQl3WKSKo" TargetMode="External"/><Relationship Id="rId1" Type="http://schemas.openxmlformats.org/officeDocument/2006/relationships/hyperlink" Target="http://youtu.be/RYm2ITTxBNQ"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s://houleca.weebly.com/"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http://www.commoncraft.com/video/social-bookmarking" TargetMode="External"/><Relationship Id="rId1" Type="http://schemas.openxmlformats.org/officeDocument/2006/relationships/hyperlink" Target="http://delicious.com/"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dai.ly/fP3qpx" TargetMode="External"/><Relationship Id="rId2" Type="http://schemas.openxmlformats.org/officeDocument/2006/relationships/hyperlink" Target="http://dai.ly/ibU4wz" TargetMode="External"/><Relationship Id="rId1" Type="http://schemas.openxmlformats.org/officeDocument/2006/relationships/hyperlink" Target="http://www.diigo.com/"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www.youtube.com/watch?v=Drevvt_HMGc" TargetMode="External"/><Relationship Id="rId1" Type="http://schemas.openxmlformats.org/officeDocument/2006/relationships/hyperlink" Target="http://www.symbaloo.com/"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youtu.be/86WQl3WKSKo" TargetMode="External"/><Relationship Id="rId2" Type="http://schemas.openxmlformats.org/officeDocument/2006/relationships/hyperlink" Target="http://youtu.be/RYm2ITTxBNQ" TargetMode="External"/><Relationship Id="rId1" Type="http://schemas.openxmlformats.org/officeDocument/2006/relationships/hyperlink" Target="http://www.pearltrees.co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2B45E6-8BB0-43BA-8682-7DF97104D4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CA"/>
        </a:p>
      </dgm:t>
    </dgm:pt>
    <dgm:pt modelId="{9195BB39-B2D0-4F00-AF71-55B0A3283ED2}">
      <dgm:prSet phldrT="[Texte]"/>
      <dgm:spPr/>
      <dgm:t>
        <a:bodyPr/>
        <a:lstStyle/>
        <a:p>
          <a:r>
            <a:rPr lang="fr-CA" dirty="0" smtClean="0">
              <a:solidFill>
                <a:schemeClr val="bg1"/>
              </a:solidFill>
              <a:effectLst>
                <a:outerShdw blurRad="38100" dist="38100" dir="2700000" algn="tl">
                  <a:srgbClr val="000000">
                    <a:alpha val="43137"/>
                  </a:srgbClr>
                </a:outerShdw>
              </a:effectLst>
            </a:rPr>
            <a:t>Pourquoi utiliser les sites de partage de signets en ligne?</a:t>
          </a:r>
          <a:endParaRPr lang="fr-CA" dirty="0">
            <a:solidFill>
              <a:schemeClr val="bg1"/>
            </a:solidFill>
            <a:effectLst>
              <a:outerShdw blurRad="38100" dist="38100" dir="2700000" algn="tl">
                <a:srgbClr val="000000">
                  <a:alpha val="43137"/>
                </a:srgbClr>
              </a:outerShdw>
            </a:effectLst>
          </a:endParaRPr>
        </a:p>
      </dgm:t>
    </dgm:pt>
    <dgm:pt modelId="{91A08AF6-67D5-44C6-B5B2-8C8D2C25FA70}" type="parTrans" cxnId="{05912959-37B5-46CF-85DE-A279DF3752F1}">
      <dgm:prSet/>
      <dgm:spPr/>
      <dgm:t>
        <a:bodyPr/>
        <a:lstStyle/>
        <a:p>
          <a:endParaRPr lang="fr-CA"/>
        </a:p>
      </dgm:t>
    </dgm:pt>
    <dgm:pt modelId="{51217991-B615-49C4-A1D4-8EFB640837A8}" type="sibTrans" cxnId="{05912959-37B5-46CF-85DE-A279DF3752F1}">
      <dgm:prSet/>
      <dgm:spPr/>
      <dgm:t>
        <a:bodyPr/>
        <a:lstStyle/>
        <a:p>
          <a:endParaRPr lang="fr-CA"/>
        </a:p>
      </dgm:t>
    </dgm:pt>
    <dgm:pt modelId="{B97E0890-327C-48C1-ACCF-F552B9AB0B98}">
      <dgm:prSet phldrT="[Texte]"/>
      <dgm:spPr/>
      <dgm:t>
        <a:bodyPr/>
        <a:lstStyle/>
        <a:p>
          <a:pPr algn="just"/>
          <a:r>
            <a:rPr lang="fr-CA" dirty="0" smtClean="0"/>
            <a:t>Il est possible, mais ardu de trimbaler  sa  collection de signets d’un ordinateur à l’autre, c’est encore plus difficile de partager ses découvertes avec un collègue ou des élèves. Grâce aux sites que je vous proposerai, vous pourrez consulter et partager vos sites favoris et ce à partir de n’importe quel ordinateur, téléphone intelligent ou tablette mobile. </a:t>
          </a:r>
          <a:endParaRPr lang="fr-CA" dirty="0"/>
        </a:p>
      </dgm:t>
    </dgm:pt>
    <dgm:pt modelId="{004B51FA-F97F-44B0-AF9C-C31356C16A93}" type="parTrans" cxnId="{F5CCDB39-0D19-47BF-B4F2-8A7D69B2CBAC}">
      <dgm:prSet/>
      <dgm:spPr/>
      <dgm:t>
        <a:bodyPr/>
        <a:lstStyle/>
        <a:p>
          <a:endParaRPr lang="fr-CA"/>
        </a:p>
      </dgm:t>
    </dgm:pt>
    <dgm:pt modelId="{88DA63B9-ABFD-47E7-B9F3-B6A1E0F4EE48}" type="sibTrans" cxnId="{F5CCDB39-0D19-47BF-B4F2-8A7D69B2CBAC}">
      <dgm:prSet/>
      <dgm:spPr/>
      <dgm:t>
        <a:bodyPr/>
        <a:lstStyle/>
        <a:p>
          <a:endParaRPr lang="fr-CA"/>
        </a:p>
      </dgm:t>
    </dgm:pt>
    <dgm:pt modelId="{CBD6646A-242E-4AEE-8EDC-6F63AC664DF7}" type="pres">
      <dgm:prSet presAssocID="{352B45E6-8BB0-43BA-8682-7DF97104D4EF}" presName="linear" presStyleCnt="0">
        <dgm:presLayoutVars>
          <dgm:animLvl val="lvl"/>
          <dgm:resizeHandles val="exact"/>
        </dgm:presLayoutVars>
      </dgm:prSet>
      <dgm:spPr/>
      <dgm:t>
        <a:bodyPr/>
        <a:lstStyle/>
        <a:p>
          <a:endParaRPr lang="fr-CA"/>
        </a:p>
      </dgm:t>
    </dgm:pt>
    <dgm:pt modelId="{DC414345-2C89-4C2E-9D61-BF06F38098DF}" type="pres">
      <dgm:prSet presAssocID="{9195BB39-B2D0-4F00-AF71-55B0A3283ED2}" presName="parentText" presStyleLbl="node1" presStyleIdx="0" presStyleCnt="1">
        <dgm:presLayoutVars>
          <dgm:chMax val="0"/>
          <dgm:bulletEnabled val="1"/>
        </dgm:presLayoutVars>
      </dgm:prSet>
      <dgm:spPr/>
      <dgm:t>
        <a:bodyPr/>
        <a:lstStyle/>
        <a:p>
          <a:endParaRPr lang="fr-CA"/>
        </a:p>
      </dgm:t>
    </dgm:pt>
    <dgm:pt modelId="{337F3641-4CEF-4502-8EF5-B2CB36FD0558}" type="pres">
      <dgm:prSet presAssocID="{9195BB39-B2D0-4F00-AF71-55B0A3283ED2}" presName="childText" presStyleLbl="revTx" presStyleIdx="0" presStyleCnt="1">
        <dgm:presLayoutVars>
          <dgm:bulletEnabled val="1"/>
        </dgm:presLayoutVars>
      </dgm:prSet>
      <dgm:spPr/>
      <dgm:t>
        <a:bodyPr/>
        <a:lstStyle/>
        <a:p>
          <a:endParaRPr lang="fr-CA"/>
        </a:p>
      </dgm:t>
    </dgm:pt>
  </dgm:ptLst>
  <dgm:cxnLst>
    <dgm:cxn modelId="{5C559BB0-7E3C-47A1-84BA-AA11986A0200}" type="presOf" srcId="{B97E0890-327C-48C1-ACCF-F552B9AB0B98}" destId="{337F3641-4CEF-4502-8EF5-B2CB36FD0558}" srcOrd="0" destOrd="0" presId="urn:microsoft.com/office/officeart/2005/8/layout/vList2"/>
    <dgm:cxn modelId="{4A608AB2-34AC-4595-95BA-2B8D333DCE15}" type="presOf" srcId="{352B45E6-8BB0-43BA-8682-7DF97104D4EF}" destId="{CBD6646A-242E-4AEE-8EDC-6F63AC664DF7}" srcOrd="0" destOrd="0" presId="urn:microsoft.com/office/officeart/2005/8/layout/vList2"/>
    <dgm:cxn modelId="{05912959-37B5-46CF-85DE-A279DF3752F1}" srcId="{352B45E6-8BB0-43BA-8682-7DF97104D4EF}" destId="{9195BB39-B2D0-4F00-AF71-55B0A3283ED2}" srcOrd="0" destOrd="0" parTransId="{91A08AF6-67D5-44C6-B5B2-8C8D2C25FA70}" sibTransId="{51217991-B615-49C4-A1D4-8EFB640837A8}"/>
    <dgm:cxn modelId="{F5CCDB39-0D19-47BF-B4F2-8A7D69B2CBAC}" srcId="{9195BB39-B2D0-4F00-AF71-55B0A3283ED2}" destId="{B97E0890-327C-48C1-ACCF-F552B9AB0B98}" srcOrd="0" destOrd="0" parTransId="{004B51FA-F97F-44B0-AF9C-C31356C16A93}" sibTransId="{88DA63B9-ABFD-47E7-B9F3-B6A1E0F4EE48}"/>
    <dgm:cxn modelId="{13F8B86A-15A6-4182-A462-4E2607B80400}" type="presOf" srcId="{9195BB39-B2D0-4F00-AF71-55B0A3283ED2}" destId="{DC414345-2C89-4C2E-9D61-BF06F38098DF}" srcOrd="0" destOrd="0" presId="urn:microsoft.com/office/officeart/2005/8/layout/vList2"/>
    <dgm:cxn modelId="{0C4E9443-CE1B-4A01-94A0-EBDB91EAF5F6}" type="presParOf" srcId="{CBD6646A-242E-4AEE-8EDC-6F63AC664DF7}" destId="{DC414345-2C89-4C2E-9D61-BF06F38098DF}" srcOrd="0" destOrd="0" presId="urn:microsoft.com/office/officeart/2005/8/layout/vList2"/>
    <dgm:cxn modelId="{358EB2CF-1633-44B0-BB15-0000549DFB7A}" type="presParOf" srcId="{CBD6646A-242E-4AEE-8EDC-6F63AC664DF7}" destId="{337F3641-4CEF-4502-8EF5-B2CB36FD055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AF785B-9316-4A1E-AEB9-4EFD95F6D8ED}"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fr-CA"/>
        </a:p>
      </dgm:t>
    </dgm:pt>
    <dgm:pt modelId="{B06C8054-B564-4BF9-91BF-E4F22A3F053A}">
      <dgm:prSet phldrT="[Texte]" custT="1"/>
      <dgm:spPr/>
      <dgm:t>
        <a:bodyPr/>
        <a:lstStyle/>
        <a:p>
          <a:r>
            <a:rPr lang="fr-CA" sz="2400" dirty="0" smtClean="0">
              <a:solidFill>
                <a:schemeClr val="bg1"/>
              </a:solidFill>
            </a:rPr>
            <a:t>Aller sur le site et se créer un compte (gratuit)</a:t>
          </a:r>
          <a:endParaRPr lang="fr-CA" sz="2400" dirty="0">
            <a:solidFill>
              <a:schemeClr val="bg1"/>
            </a:solidFill>
          </a:endParaRPr>
        </a:p>
      </dgm:t>
    </dgm:pt>
    <dgm:pt modelId="{AC626704-5701-48F8-A154-5954B759633D}" type="parTrans" cxnId="{D3903E47-E6B8-47A7-948E-CFC06BBF6B3F}">
      <dgm:prSet/>
      <dgm:spPr/>
      <dgm:t>
        <a:bodyPr/>
        <a:lstStyle/>
        <a:p>
          <a:endParaRPr lang="fr-CA"/>
        </a:p>
      </dgm:t>
    </dgm:pt>
    <dgm:pt modelId="{F2451D0A-E28F-4C23-AFC5-7DC23B25B495}" type="sibTrans" cxnId="{D3903E47-E6B8-47A7-948E-CFC06BBF6B3F}">
      <dgm:prSet/>
      <dgm:spPr/>
      <dgm:t>
        <a:bodyPr/>
        <a:lstStyle/>
        <a:p>
          <a:endParaRPr lang="fr-CA"/>
        </a:p>
      </dgm:t>
    </dgm:pt>
    <dgm:pt modelId="{6756A7F1-671A-4D0E-B592-BABFE76F5B51}">
      <dgm:prSet phldrT="[Texte]" custT="1"/>
      <dgm:spPr/>
      <dgm:t>
        <a:bodyPr/>
        <a:lstStyle/>
        <a:p>
          <a:r>
            <a:rPr lang="fr-CA" sz="1800" dirty="0" smtClean="0">
              <a:solidFill>
                <a:schemeClr val="bg1"/>
              </a:solidFill>
            </a:rPr>
            <a:t>Installer le bouton de sauvegarde de signets </a:t>
          </a:r>
        </a:p>
        <a:p>
          <a:r>
            <a:rPr lang="fr-CA" sz="1800" dirty="0" smtClean="0">
              <a:solidFill>
                <a:schemeClr val="bg1"/>
              </a:solidFill>
            </a:rPr>
            <a:t>(sauf pour </a:t>
          </a:r>
          <a:r>
            <a:rPr lang="fr-CA" sz="1800" dirty="0" err="1" smtClean="0">
              <a:solidFill>
                <a:schemeClr val="bg1"/>
              </a:solidFill>
            </a:rPr>
            <a:t>Symbaloo</a:t>
          </a:r>
          <a:r>
            <a:rPr lang="fr-CA" sz="1800" dirty="0" smtClean="0">
              <a:solidFill>
                <a:schemeClr val="bg1"/>
              </a:solidFill>
            </a:rPr>
            <a:t>)</a:t>
          </a:r>
        </a:p>
        <a:p>
          <a:r>
            <a:rPr lang="fr-CA" sz="1800" dirty="0" smtClean="0">
              <a:solidFill>
                <a:schemeClr val="bg1"/>
              </a:solidFill>
            </a:rPr>
            <a:t/>
          </a:r>
          <a:br>
            <a:rPr lang="fr-CA" sz="1800" dirty="0" smtClean="0">
              <a:solidFill>
                <a:schemeClr val="bg1"/>
              </a:solidFill>
            </a:rPr>
          </a:br>
          <a:r>
            <a:rPr lang="fr-CA" sz="1800" dirty="0" smtClean="0">
              <a:solidFill>
                <a:schemeClr val="bg1"/>
              </a:solidFill>
            </a:rPr>
            <a:t>*possibilité de demande d’autorisation</a:t>
          </a:r>
          <a:br>
            <a:rPr lang="fr-CA" sz="1800" dirty="0" smtClean="0">
              <a:solidFill>
                <a:schemeClr val="bg1"/>
              </a:solidFill>
            </a:rPr>
          </a:br>
          <a:r>
            <a:rPr lang="fr-CA" sz="1800" dirty="0" smtClean="0">
              <a:solidFill>
                <a:schemeClr val="bg1"/>
              </a:solidFill>
            </a:rPr>
            <a:t> (mot de passe du technicien)</a:t>
          </a:r>
          <a:endParaRPr lang="fr-CA" sz="1800" dirty="0">
            <a:solidFill>
              <a:schemeClr val="bg1"/>
            </a:solidFill>
          </a:endParaRPr>
        </a:p>
      </dgm:t>
    </dgm:pt>
    <dgm:pt modelId="{879AD7D9-A086-4D5D-9FC2-E5BA1DEE1011}" type="parTrans" cxnId="{C4E9B167-091E-42DE-855D-91C99C87AA8A}">
      <dgm:prSet/>
      <dgm:spPr/>
      <dgm:t>
        <a:bodyPr/>
        <a:lstStyle/>
        <a:p>
          <a:endParaRPr lang="fr-CA"/>
        </a:p>
      </dgm:t>
    </dgm:pt>
    <dgm:pt modelId="{08A39D8A-F88C-459D-9831-4D038F98371A}" type="sibTrans" cxnId="{C4E9B167-091E-42DE-855D-91C99C87AA8A}">
      <dgm:prSet/>
      <dgm:spPr/>
      <dgm:t>
        <a:bodyPr/>
        <a:lstStyle/>
        <a:p>
          <a:endParaRPr lang="fr-CA"/>
        </a:p>
      </dgm:t>
    </dgm:pt>
    <dgm:pt modelId="{2BE2C7CD-3273-4BA1-ABEA-7A8A9A27410D}">
      <dgm:prSet phldrT="[Texte]" custT="1"/>
      <dgm:spPr/>
      <dgm:t>
        <a:bodyPr/>
        <a:lstStyle/>
        <a:p>
          <a:r>
            <a:rPr lang="fr-CA" sz="1800" dirty="0" smtClean="0">
              <a:solidFill>
                <a:schemeClr val="bg1"/>
              </a:solidFill>
            </a:rPr>
            <a:t>Naviguer sur Internet et lorsque vous trouvez un site intéressant, vous pouvez le sauvegarder dans vos marque-pages en ligne.</a:t>
          </a:r>
          <a:endParaRPr lang="fr-CA" sz="1800" dirty="0">
            <a:solidFill>
              <a:schemeClr val="bg1"/>
            </a:solidFill>
          </a:endParaRPr>
        </a:p>
      </dgm:t>
    </dgm:pt>
    <dgm:pt modelId="{35B0C2E5-501E-4070-A49D-7E55A4FE0D23}" type="parTrans" cxnId="{0284F208-DD28-4BEF-83A6-C0480CC179F3}">
      <dgm:prSet/>
      <dgm:spPr/>
      <dgm:t>
        <a:bodyPr/>
        <a:lstStyle/>
        <a:p>
          <a:endParaRPr lang="fr-CA"/>
        </a:p>
      </dgm:t>
    </dgm:pt>
    <dgm:pt modelId="{467D3FBD-32A9-418E-8A0A-611475224F04}" type="sibTrans" cxnId="{0284F208-DD28-4BEF-83A6-C0480CC179F3}">
      <dgm:prSet/>
      <dgm:spPr/>
      <dgm:t>
        <a:bodyPr/>
        <a:lstStyle/>
        <a:p>
          <a:endParaRPr lang="fr-CA"/>
        </a:p>
      </dgm:t>
    </dgm:pt>
    <dgm:pt modelId="{90974A57-0199-4DF2-AFDF-A0175182AD07}">
      <dgm:prSet custT="1"/>
      <dgm:spPr/>
      <dgm:t>
        <a:bodyPr/>
        <a:lstStyle/>
        <a:p>
          <a:r>
            <a:rPr lang="fr-CA" sz="2000" dirty="0" smtClean="0">
              <a:solidFill>
                <a:schemeClr val="bg1"/>
              </a:solidFill>
            </a:rPr>
            <a:t>Partager vos découvertes avec vos collègues et vos élèves ou créer des groupe de travail en ligne.</a:t>
          </a:r>
        </a:p>
      </dgm:t>
    </dgm:pt>
    <dgm:pt modelId="{6B12785E-A636-4E8B-BED9-E276146E0D86}" type="parTrans" cxnId="{0F973ADD-31ED-4239-80EC-4AA78FA64B48}">
      <dgm:prSet/>
      <dgm:spPr/>
      <dgm:t>
        <a:bodyPr/>
        <a:lstStyle/>
        <a:p>
          <a:endParaRPr lang="fr-CA"/>
        </a:p>
      </dgm:t>
    </dgm:pt>
    <dgm:pt modelId="{6272CCE1-4B00-477E-9F49-50BF0E6FE3EB}" type="sibTrans" cxnId="{0F973ADD-31ED-4239-80EC-4AA78FA64B48}">
      <dgm:prSet/>
      <dgm:spPr/>
      <dgm:t>
        <a:bodyPr/>
        <a:lstStyle/>
        <a:p>
          <a:endParaRPr lang="fr-CA"/>
        </a:p>
      </dgm:t>
    </dgm:pt>
    <dgm:pt modelId="{9CE3554B-9FCD-4617-B7DA-3CFF8BE76F09}" type="pres">
      <dgm:prSet presAssocID="{28AF785B-9316-4A1E-AEB9-4EFD95F6D8ED}" presName="CompostProcess" presStyleCnt="0">
        <dgm:presLayoutVars>
          <dgm:dir/>
          <dgm:resizeHandles val="exact"/>
        </dgm:presLayoutVars>
      </dgm:prSet>
      <dgm:spPr/>
      <dgm:t>
        <a:bodyPr/>
        <a:lstStyle/>
        <a:p>
          <a:endParaRPr lang="fr-CA"/>
        </a:p>
      </dgm:t>
    </dgm:pt>
    <dgm:pt modelId="{056EDE04-A462-49AC-9FCB-7DBB01213515}" type="pres">
      <dgm:prSet presAssocID="{28AF785B-9316-4A1E-AEB9-4EFD95F6D8ED}" presName="arrow" presStyleLbl="bgShp" presStyleIdx="0" presStyleCnt="1" custScaleX="117647"/>
      <dgm:spPr/>
    </dgm:pt>
    <dgm:pt modelId="{BD63311E-B9DF-4C95-93FC-ECE3AC64B642}" type="pres">
      <dgm:prSet presAssocID="{28AF785B-9316-4A1E-AEB9-4EFD95F6D8ED}" presName="linearProcess" presStyleCnt="0"/>
      <dgm:spPr/>
    </dgm:pt>
    <dgm:pt modelId="{3DEB7525-BC64-49E1-ACA9-59568DD550E9}" type="pres">
      <dgm:prSet presAssocID="{B06C8054-B564-4BF9-91BF-E4F22A3F053A}" presName="textNode" presStyleLbl="node1" presStyleIdx="0" presStyleCnt="4" custScaleX="42250" custScaleY="113014" custLinFactNeighborX="-41513">
        <dgm:presLayoutVars>
          <dgm:bulletEnabled val="1"/>
        </dgm:presLayoutVars>
      </dgm:prSet>
      <dgm:spPr/>
      <dgm:t>
        <a:bodyPr/>
        <a:lstStyle/>
        <a:p>
          <a:endParaRPr lang="fr-CA"/>
        </a:p>
      </dgm:t>
    </dgm:pt>
    <dgm:pt modelId="{98FCD866-5032-489B-96B0-07D2E300362D}" type="pres">
      <dgm:prSet presAssocID="{F2451D0A-E28F-4C23-AFC5-7DC23B25B495}" presName="sibTrans" presStyleCnt="0"/>
      <dgm:spPr/>
    </dgm:pt>
    <dgm:pt modelId="{9826CC81-EE27-4FCD-99AE-4FE558D3AB69}" type="pres">
      <dgm:prSet presAssocID="{6756A7F1-671A-4D0E-B592-BABFE76F5B51}" presName="textNode" presStyleLbl="node1" presStyleIdx="1" presStyleCnt="4" custScaleX="58609" custScaleY="113698" custLinFactX="-1379" custLinFactNeighborX="-100000" custLinFactNeighborY="342">
        <dgm:presLayoutVars>
          <dgm:bulletEnabled val="1"/>
        </dgm:presLayoutVars>
      </dgm:prSet>
      <dgm:spPr/>
      <dgm:t>
        <a:bodyPr/>
        <a:lstStyle/>
        <a:p>
          <a:endParaRPr lang="fr-CA"/>
        </a:p>
      </dgm:t>
    </dgm:pt>
    <dgm:pt modelId="{F7FFA4FD-6FE1-4F64-8773-D5FEAB9D7747}" type="pres">
      <dgm:prSet presAssocID="{08A39D8A-F88C-459D-9831-4D038F98371A}" presName="sibTrans" presStyleCnt="0"/>
      <dgm:spPr/>
    </dgm:pt>
    <dgm:pt modelId="{6D0C573D-5C3F-4AFD-832D-1A479DF8E4F0}" type="pres">
      <dgm:prSet presAssocID="{2BE2C7CD-3273-4BA1-ABEA-7A8A9A27410D}" presName="textNode" presStyleLbl="node1" presStyleIdx="2" presStyleCnt="4" custScaleX="55276" custScaleY="113698" custLinFactX="-12001" custLinFactNeighborX="-100000" custLinFactNeighborY="342">
        <dgm:presLayoutVars>
          <dgm:bulletEnabled val="1"/>
        </dgm:presLayoutVars>
      </dgm:prSet>
      <dgm:spPr/>
      <dgm:t>
        <a:bodyPr/>
        <a:lstStyle/>
        <a:p>
          <a:endParaRPr lang="fr-CA"/>
        </a:p>
      </dgm:t>
    </dgm:pt>
    <dgm:pt modelId="{E8DF74FE-303F-4553-9618-208E85A04785}" type="pres">
      <dgm:prSet presAssocID="{467D3FBD-32A9-418E-8A0A-611475224F04}" presName="sibTrans" presStyleCnt="0"/>
      <dgm:spPr/>
    </dgm:pt>
    <dgm:pt modelId="{3209DAE6-5D0A-4660-BB18-D3659560A725}" type="pres">
      <dgm:prSet presAssocID="{90974A57-0199-4DF2-AFDF-A0175182AD07}" presName="textNode" presStyleLbl="node1" presStyleIdx="3" presStyleCnt="4" custScaleX="48902" custScaleY="114706" custLinFactX="-22421" custLinFactNeighborX="-100000">
        <dgm:presLayoutVars>
          <dgm:bulletEnabled val="1"/>
        </dgm:presLayoutVars>
      </dgm:prSet>
      <dgm:spPr/>
      <dgm:t>
        <a:bodyPr/>
        <a:lstStyle/>
        <a:p>
          <a:endParaRPr lang="fr-CA"/>
        </a:p>
      </dgm:t>
    </dgm:pt>
  </dgm:ptLst>
  <dgm:cxnLst>
    <dgm:cxn modelId="{15A6F706-5262-4476-941F-5A0F165416D7}" type="presOf" srcId="{28AF785B-9316-4A1E-AEB9-4EFD95F6D8ED}" destId="{9CE3554B-9FCD-4617-B7DA-3CFF8BE76F09}" srcOrd="0" destOrd="0" presId="urn:microsoft.com/office/officeart/2005/8/layout/hProcess9"/>
    <dgm:cxn modelId="{C4E9B167-091E-42DE-855D-91C99C87AA8A}" srcId="{28AF785B-9316-4A1E-AEB9-4EFD95F6D8ED}" destId="{6756A7F1-671A-4D0E-B592-BABFE76F5B51}" srcOrd="1" destOrd="0" parTransId="{879AD7D9-A086-4D5D-9FC2-E5BA1DEE1011}" sibTransId="{08A39D8A-F88C-459D-9831-4D038F98371A}"/>
    <dgm:cxn modelId="{4A235B35-6F35-4584-9449-D04C1773946E}" type="presOf" srcId="{90974A57-0199-4DF2-AFDF-A0175182AD07}" destId="{3209DAE6-5D0A-4660-BB18-D3659560A725}" srcOrd="0" destOrd="0" presId="urn:microsoft.com/office/officeart/2005/8/layout/hProcess9"/>
    <dgm:cxn modelId="{0F973ADD-31ED-4239-80EC-4AA78FA64B48}" srcId="{28AF785B-9316-4A1E-AEB9-4EFD95F6D8ED}" destId="{90974A57-0199-4DF2-AFDF-A0175182AD07}" srcOrd="3" destOrd="0" parTransId="{6B12785E-A636-4E8B-BED9-E276146E0D86}" sibTransId="{6272CCE1-4B00-477E-9F49-50BF0E6FE3EB}"/>
    <dgm:cxn modelId="{90829237-6831-47AC-97E0-0A6FD9B89F6C}" type="presOf" srcId="{2BE2C7CD-3273-4BA1-ABEA-7A8A9A27410D}" destId="{6D0C573D-5C3F-4AFD-832D-1A479DF8E4F0}" srcOrd="0" destOrd="0" presId="urn:microsoft.com/office/officeart/2005/8/layout/hProcess9"/>
    <dgm:cxn modelId="{0284F208-DD28-4BEF-83A6-C0480CC179F3}" srcId="{28AF785B-9316-4A1E-AEB9-4EFD95F6D8ED}" destId="{2BE2C7CD-3273-4BA1-ABEA-7A8A9A27410D}" srcOrd="2" destOrd="0" parTransId="{35B0C2E5-501E-4070-A49D-7E55A4FE0D23}" sibTransId="{467D3FBD-32A9-418E-8A0A-611475224F04}"/>
    <dgm:cxn modelId="{D3903E47-E6B8-47A7-948E-CFC06BBF6B3F}" srcId="{28AF785B-9316-4A1E-AEB9-4EFD95F6D8ED}" destId="{B06C8054-B564-4BF9-91BF-E4F22A3F053A}" srcOrd="0" destOrd="0" parTransId="{AC626704-5701-48F8-A154-5954B759633D}" sibTransId="{F2451D0A-E28F-4C23-AFC5-7DC23B25B495}"/>
    <dgm:cxn modelId="{DE784FA1-6103-4BAA-9BC4-C1AE3B8213F9}" type="presOf" srcId="{B06C8054-B564-4BF9-91BF-E4F22A3F053A}" destId="{3DEB7525-BC64-49E1-ACA9-59568DD550E9}" srcOrd="0" destOrd="0" presId="urn:microsoft.com/office/officeart/2005/8/layout/hProcess9"/>
    <dgm:cxn modelId="{A1251492-FC6C-41A0-BD6A-46B2C1E6F396}" type="presOf" srcId="{6756A7F1-671A-4D0E-B592-BABFE76F5B51}" destId="{9826CC81-EE27-4FCD-99AE-4FE558D3AB69}" srcOrd="0" destOrd="0" presId="urn:microsoft.com/office/officeart/2005/8/layout/hProcess9"/>
    <dgm:cxn modelId="{85FEA7D1-F2B8-45FB-8A68-AF08B96A28DB}" type="presParOf" srcId="{9CE3554B-9FCD-4617-B7DA-3CFF8BE76F09}" destId="{056EDE04-A462-49AC-9FCB-7DBB01213515}" srcOrd="0" destOrd="0" presId="urn:microsoft.com/office/officeart/2005/8/layout/hProcess9"/>
    <dgm:cxn modelId="{C4D9992A-7A71-4B17-A1D4-194461B76BFA}" type="presParOf" srcId="{9CE3554B-9FCD-4617-B7DA-3CFF8BE76F09}" destId="{BD63311E-B9DF-4C95-93FC-ECE3AC64B642}" srcOrd="1" destOrd="0" presId="urn:microsoft.com/office/officeart/2005/8/layout/hProcess9"/>
    <dgm:cxn modelId="{606CAE6A-541D-4A3E-AD7E-8D8C3F107E0C}" type="presParOf" srcId="{BD63311E-B9DF-4C95-93FC-ECE3AC64B642}" destId="{3DEB7525-BC64-49E1-ACA9-59568DD550E9}" srcOrd="0" destOrd="0" presId="urn:microsoft.com/office/officeart/2005/8/layout/hProcess9"/>
    <dgm:cxn modelId="{486719B2-200B-4D06-93A7-9EE471F92911}" type="presParOf" srcId="{BD63311E-B9DF-4C95-93FC-ECE3AC64B642}" destId="{98FCD866-5032-489B-96B0-07D2E300362D}" srcOrd="1" destOrd="0" presId="urn:microsoft.com/office/officeart/2005/8/layout/hProcess9"/>
    <dgm:cxn modelId="{45FD3398-74CE-4C54-8458-068D449CFAC3}" type="presParOf" srcId="{BD63311E-B9DF-4C95-93FC-ECE3AC64B642}" destId="{9826CC81-EE27-4FCD-99AE-4FE558D3AB69}" srcOrd="2" destOrd="0" presId="urn:microsoft.com/office/officeart/2005/8/layout/hProcess9"/>
    <dgm:cxn modelId="{A30A57BA-7F89-481C-B48C-F49D7EBAB3DE}" type="presParOf" srcId="{BD63311E-B9DF-4C95-93FC-ECE3AC64B642}" destId="{F7FFA4FD-6FE1-4F64-8773-D5FEAB9D7747}" srcOrd="3" destOrd="0" presId="urn:microsoft.com/office/officeart/2005/8/layout/hProcess9"/>
    <dgm:cxn modelId="{B89D3816-12EB-4E10-A033-209C45C7F847}" type="presParOf" srcId="{BD63311E-B9DF-4C95-93FC-ECE3AC64B642}" destId="{6D0C573D-5C3F-4AFD-832D-1A479DF8E4F0}" srcOrd="4" destOrd="0" presId="urn:microsoft.com/office/officeart/2005/8/layout/hProcess9"/>
    <dgm:cxn modelId="{041356A7-5BBB-4682-810B-06A6633B2729}" type="presParOf" srcId="{BD63311E-B9DF-4C95-93FC-ECE3AC64B642}" destId="{E8DF74FE-303F-4553-9618-208E85A04785}" srcOrd="5" destOrd="0" presId="urn:microsoft.com/office/officeart/2005/8/layout/hProcess9"/>
    <dgm:cxn modelId="{3E8963CB-A5A5-427C-8559-86CB1377F032}" type="presParOf" srcId="{BD63311E-B9DF-4C95-93FC-ECE3AC64B642}" destId="{3209DAE6-5D0A-4660-BB18-D3659560A725}"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CF6BF1-054E-4299-8FC9-2ED264FF4A7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CA"/>
        </a:p>
      </dgm:t>
    </dgm:pt>
    <dgm:pt modelId="{FB1F538C-90C2-447D-8D65-B3ECFC67491B}">
      <dgm:prSet phldrT="[Texte]"/>
      <dgm:spPr/>
      <dgm:t>
        <a:bodyPr/>
        <a:lstStyle/>
        <a:p>
          <a:r>
            <a:rPr lang="fr-CA" dirty="0" err="1" smtClean="0"/>
            <a:t>Delicious</a:t>
          </a:r>
          <a:endParaRPr lang="fr-CA" dirty="0"/>
        </a:p>
      </dgm:t>
    </dgm:pt>
    <dgm:pt modelId="{981E4152-9ADF-4860-98E7-FD05E410EEB1}" type="parTrans" cxnId="{BDD6565A-18C0-407D-AC0C-B260EF53D42F}">
      <dgm:prSet/>
      <dgm:spPr/>
      <dgm:t>
        <a:bodyPr/>
        <a:lstStyle/>
        <a:p>
          <a:endParaRPr lang="fr-CA"/>
        </a:p>
      </dgm:t>
    </dgm:pt>
    <dgm:pt modelId="{011604A0-4646-4FBB-ABBF-A10B76D87051}" type="sibTrans" cxnId="{BDD6565A-18C0-407D-AC0C-B260EF53D42F}">
      <dgm:prSet/>
      <dgm:spPr/>
      <dgm:t>
        <a:bodyPr/>
        <a:lstStyle/>
        <a:p>
          <a:endParaRPr lang="fr-CA"/>
        </a:p>
      </dgm:t>
    </dgm:pt>
    <dgm:pt modelId="{A4F01529-6F45-4F97-8A09-E3FF88FCA138}">
      <dgm:prSet phldrT="[Texte]" custT="1"/>
      <dgm:spPr/>
      <dgm:t>
        <a:bodyPr/>
        <a:lstStyle/>
        <a:p>
          <a:r>
            <a:rPr lang="fr-CA" sz="1600" dirty="0" smtClean="0"/>
            <a:t>Possibilité de créer des étiquettes et d’avoir un compte privé ou public</a:t>
          </a:r>
          <a:endParaRPr lang="fr-CA" sz="1600" dirty="0"/>
        </a:p>
      </dgm:t>
    </dgm:pt>
    <dgm:pt modelId="{5CB18A5D-CFCB-40E2-AD66-D47AEA7733BD}" type="parTrans" cxnId="{914A674C-D895-4AA0-9748-B531FD51FEDB}">
      <dgm:prSet/>
      <dgm:spPr/>
      <dgm:t>
        <a:bodyPr/>
        <a:lstStyle/>
        <a:p>
          <a:endParaRPr lang="fr-CA"/>
        </a:p>
      </dgm:t>
    </dgm:pt>
    <dgm:pt modelId="{3E47ABD4-3226-4F25-A07C-00A955E9AB5C}" type="sibTrans" cxnId="{914A674C-D895-4AA0-9748-B531FD51FEDB}">
      <dgm:prSet/>
      <dgm:spPr/>
      <dgm:t>
        <a:bodyPr/>
        <a:lstStyle/>
        <a:p>
          <a:endParaRPr lang="fr-CA"/>
        </a:p>
      </dgm:t>
    </dgm:pt>
    <dgm:pt modelId="{746C7A75-A856-4283-A5CD-0D8D57A3778C}">
      <dgm:prSet phldrT="[Texte]"/>
      <dgm:spPr/>
      <dgm:t>
        <a:bodyPr/>
        <a:lstStyle/>
        <a:p>
          <a:r>
            <a:rPr lang="fr-CA" dirty="0" smtClean="0"/>
            <a:t>Diigo</a:t>
          </a:r>
          <a:endParaRPr lang="fr-CA" dirty="0"/>
        </a:p>
      </dgm:t>
    </dgm:pt>
    <dgm:pt modelId="{FDF54B3F-876E-44C8-8A4F-D97DFA175E92}" type="parTrans" cxnId="{EC6E315B-C133-46BB-AF90-FC748CA792B0}">
      <dgm:prSet/>
      <dgm:spPr/>
      <dgm:t>
        <a:bodyPr/>
        <a:lstStyle/>
        <a:p>
          <a:endParaRPr lang="fr-CA"/>
        </a:p>
      </dgm:t>
    </dgm:pt>
    <dgm:pt modelId="{A573FF5D-616F-4373-BB12-2640F5B0E8F4}" type="sibTrans" cxnId="{EC6E315B-C133-46BB-AF90-FC748CA792B0}">
      <dgm:prSet/>
      <dgm:spPr/>
      <dgm:t>
        <a:bodyPr/>
        <a:lstStyle/>
        <a:p>
          <a:endParaRPr lang="fr-CA"/>
        </a:p>
      </dgm:t>
    </dgm:pt>
    <dgm:pt modelId="{CCD8AA72-948C-428E-88BE-CCF2423592F5}">
      <dgm:prSet phldrT="[Texte]" custT="1"/>
      <dgm:spPr/>
      <dgm:t>
        <a:bodyPr/>
        <a:lstStyle/>
        <a:p>
          <a:r>
            <a:rPr lang="fr-CA" sz="1600" dirty="0" smtClean="0"/>
            <a:t>Possibilité de créer des étiquettes, de surligner et partager certains passages</a:t>
          </a:r>
          <a:endParaRPr lang="fr-CA" sz="1600" dirty="0"/>
        </a:p>
      </dgm:t>
    </dgm:pt>
    <dgm:pt modelId="{A723E5FA-0F70-41A1-AE90-61D143E5AD77}" type="parTrans" cxnId="{8351D700-5385-4B16-9E98-F865CB012BB6}">
      <dgm:prSet/>
      <dgm:spPr/>
      <dgm:t>
        <a:bodyPr/>
        <a:lstStyle/>
        <a:p>
          <a:endParaRPr lang="fr-CA"/>
        </a:p>
      </dgm:t>
    </dgm:pt>
    <dgm:pt modelId="{8E58CD93-3C41-4498-8F48-1021B93E2C9A}" type="sibTrans" cxnId="{8351D700-5385-4B16-9E98-F865CB012BB6}">
      <dgm:prSet/>
      <dgm:spPr/>
      <dgm:t>
        <a:bodyPr/>
        <a:lstStyle/>
        <a:p>
          <a:endParaRPr lang="fr-CA"/>
        </a:p>
      </dgm:t>
    </dgm:pt>
    <dgm:pt modelId="{BE514715-A876-4970-A640-23BDD5EB059F}">
      <dgm:prSet phldrT="[Texte]"/>
      <dgm:spPr/>
      <dgm:t>
        <a:bodyPr/>
        <a:lstStyle/>
        <a:p>
          <a:r>
            <a:rPr lang="fr-CA" dirty="0" err="1" smtClean="0"/>
            <a:t>Symbaloo</a:t>
          </a:r>
          <a:endParaRPr lang="fr-CA" dirty="0"/>
        </a:p>
      </dgm:t>
    </dgm:pt>
    <dgm:pt modelId="{04ACD69D-1C43-4AE0-BC63-300ADEFDF446}" type="parTrans" cxnId="{1B5B181F-C278-4ED4-8D94-93BB9091ACC0}">
      <dgm:prSet/>
      <dgm:spPr/>
      <dgm:t>
        <a:bodyPr/>
        <a:lstStyle/>
        <a:p>
          <a:endParaRPr lang="fr-CA"/>
        </a:p>
      </dgm:t>
    </dgm:pt>
    <dgm:pt modelId="{7F69A274-B898-4ECB-A75B-9C87C3923B1C}" type="sibTrans" cxnId="{1B5B181F-C278-4ED4-8D94-93BB9091ACC0}">
      <dgm:prSet/>
      <dgm:spPr/>
      <dgm:t>
        <a:bodyPr/>
        <a:lstStyle/>
        <a:p>
          <a:endParaRPr lang="fr-CA"/>
        </a:p>
      </dgm:t>
    </dgm:pt>
    <dgm:pt modelId="{BBE5809F-A185-4F99-A5D1-57E4F210D13E}">
      <dgm:prSet phldrT="[Texte]"/>
      <dgm:spPr/>
      <dgm:t>
        <a:bodyPr/>
        <a:lstStyle/>
        <a:p>
          <a:r>
            <a:rPr lang="fr-CA" dirty="0" err="1" smtClean="0"/>
            <a:t>Pearltrees</a:t>
          </a:r>
          <a:endParaRPr lang="fr-CA" dirty="0"/>
        </a:p>
      </dgm:t>
    </dgm:pt>
    <dgm:pt modelId="{DB758309-A6E8-496D-9FF0-5854A0C3A373}" type="parTrans" cxnId="{D5AABE6A-6F8E-41E6-A7E4-4B2B7F21C9D6}">
      <dgm:prSet/>
      <dgm:spPr/>
      <dgm:t>
        <a:bodyPr/>
        <a:lstStyle/>
        <a:p>
          <a:endParaRPr lang="fr-CA"/>
        </a:p>
      </dgm:t>
    </dgm:pt>
    <dgm:pt modelId="{148FB4D2-38A7-4D43-BEBC-DE603326373E}" type="sibTrans" cxnId="{D5AABE6A-6F8E-41E6-A7E4-4B2B7F21C9D6}">
      <dgm:prSet/>
      <dgm:spPr/>
      <dgm:t>
        <a:bodyPr/>
        <a:lstStyle/>
        <a:p>
          <a:endParaRPr lang="fr-CA"/>
        </a:p>
      </dgm:t>
    </dgm:pt>
    <dgm:pt modelId="{C9093DC0-8E67-43A9-9A62-0AF0B4512518}">
      <dgm:prSet phldrT="[Texte]" custT="1"/>
      <dgm:spPr/>
      <dgm:t>
        <a:bodyPr/>
        <a:lstStyle/>
        <a:p>
          <a:r>
            <a:rPr lang="fr-CA" sz="1600" dirty="0" smtClean="0"/>
            <a:t>Faire un partage individuel</a:t>
          </a:r>
          <a:endParaRPr lang="fr-CA" sz="1600" dirty="0"/>
        </a:p>
      </dgm:t>
    </dgm:pt>
    <dgm:pt modelId="{7553D3DA-67F1-4738-BCCE-DFE7768D2468}" type="parTrans" cxnId="{96470522-4E01-4A3A-884F-098224B7AA4E}">
      <dgm:prSet/>
      <dgm:spPr/>
      <dgm:t>
        <a:bodyPr/>
        <a:lstStyle/>
        <a:p>
          <a:endParaRPr lang="fr-CA"/>
        </a:p>
      </dgm:t>
    </dgm:pt>
    <dgm:pt modelId="{7BE28591-12CF-484D-8E49-12E1EB724130}" type="sibTrans" cxnId="{96470522-4E01-4A3A-884F-098224B7AA4E}">
      <dgm:prSet/>
      <dgm:spPr/>
      <dgm:t>
        <a:bodyPr/>
        <a:lstStyle/>
        <a:p>
          <a:endParaRPr lang="fr-CA"/>
        </a:p>
      </dgm:t>
    </dgm:pt>
    <dgm:pt modelId="{B9DF1645-20F0-4BAC-8E4E-79CE196FDCBD}">
      <dgm:prSet phldrT="[Texte]" custT="1"/>
      <dgm:spPr/>
      <dgm:t>
        <a:bodyPr/>
        <a:lstStyle/>
        <a:p>
          <a:r>
            <a:rPr lang="fr-CA" sz="1600" dirty="0" smtClean="0"/>
            <a:t>Collaboration: recherche de sujets communs </a:t>
          </a:r>
          <a:endParaRPr lang="fr-CA" sz="1600" dirty="0"/>
        </a:p>
      </dgm:t>
    </dgm:pt>
    <dgm:pt modelId="{E6A22FF6-1D41-48AA-8128-AF619AFB7F0E}" type="parTrans" cxnId="{E59904B1-9FD6-4414-B234-D39DA9734BA6}">
      <dgm:prSet/>
      <dgm:spPr/>
      <dgm:t>
        <a:bodyPr/>
        <a:lstStyle/>
        <a:p>
          <a:endParaRPr lang="fr-CA"/>
        </a:p>
      </dgm:t>
    </dgm:pt>
    <dgm:pt modelId="{B5C4E44D-D34D-48EC-A639-FDE8226A343D}" type="sibTrans" cxnId="{E59904B1-9FD6-4414-B234-D39DA9734BA6}">
      <dgm:prSet/>
      <dgm:spPr/>
      <dgm:t>
        <a:bodyPr/>
        <a:lstStyle/>
        <a:p>
          <a:endParaRPr lang="fr-CA"/>
        </a:p>
      </dgm:t>
    </dgm:pt>
    <dgm:pt modelId="{256BDE7A-B112-47BC-AC5C-83ABF7DD6E5F}">
      <dgm:prSet custT="1"/>
      <dgm:spPr/>
      <dgm:t>
        <a:bodyPr/>
        <a:lstStyle/>
        <a:p>
          <a:r>
            <a:rPr lang="fr-CA" sz="1600" dirty="0" smtClean="0"/>
            <a:t>Avoir un compte privé ou public (possibilité d’importer les listes d’élèves GPI)</a:t>
          </a:r>
          <a:endParaRPr lang="fr-CA" sz="1600" dirty="0"/>
        </a:p>
      </dgm:t>
    </dgm:pt>
    <dgm:pt modelId="{6A58E7D6-1A4E-4049-9C25-38D16EE2FB0D}" type="parTrans" cxnId="{76709143-5951-482D-AA70-58AE233D6611}">
      <dgm:prSet/>
      <dgm:spPr/>
      <dgm:t>
        <a:bodyPr/>
        <a:lstStyle/>
        <a:p>
          <a:endParaRPr lang="fr-CA"/>
        </a:p>
      </dgm:t>
    </dgm:pt>
    <dgm:pt modelId="{C1754A15-5118-468D-ABC2-D476552E02B6}" type="sibTrans" cxnId="{76709143-5951-482D-AA70-58AE233D6611}">
      <dgm:prSet/>
      <dgm:spPr/>
      <dgm:t>
        <a:bodyPr/>
        <a:lstStyle/>
        <a:p>
          <a:endParaRPr lang="fr-CA"/>
        </a:p>
      </dgm:t>
    </dgm:pt>
    <dgm:pt modelId="{682057C8-5395-4C07-A812-95D8F2F6D8D1}">
      <dgm:prSet custT="1"/>
      <dgm:spPr/>
      <dgm:t>
        <a:bodyPr/>
        <a:lstStyle/>
        <a:p>
          <a:r>
            <a:rPr lang="fr-CA" sz="1600" dirty="0" smtClean="0"/>
            <a:t>Faire un partage individuel</a:t>
          </a:r>
          <a:endParaRPr lang="fr-CA" sz="1600" dirty="0"/>
        </a:p>
      </dgm:t>
    </dgm:pt>
    <dgm:pt modelId="{4B9279DE-EC83-47FE-BBD3-936A97A92303}" type="parTrans" cxnId="{C9A5C5F8-7B0F-449E-BA8A-1FCA2AD932BF}">
      <dgm:prSet/>
      <dgm:spPr/>
      <dgm:t>
        <a:bodyPr/>
        <a:lstStyle/>
        <a:p>
          <a:endParaRPr lang="fr-CA"/>
        </a:p>
      </dgm:t>
    </dgm:pt>
    <dgm:pt modelId="{D356A713-931A-42A8-9438-C38CEA433F76}" type="sibTrans" cxnId="{C9A5C5F8-7B0F-449E-BA8A-1FCA2AD932BF}">
      <dgm:prSet/>
      <dgm:spPr/>
      <dgm:t>
        <a:bodyPr/>
        <a:lstStyle/>
        <a:p>
          <a:endParaRPr lang="fr-CA"/>
        </a:p>
      </dgm:t>
    </dgm:pt>
    <dgm:pt modelId="{57E1C2C5-A1BD-4E04-87C0-9ABD4DB1AB21}">
      <dgm:prSet custT="1"/>
      <dgm:spPr/>
      <dgm:t>
        <a:bodyPr/>
        <a:lstStyle/>
        <a:p>
          <a:r>
            <a:rPr lang="fr-CA" sz="1600" dirty="0" smtClean="0"/>
            <a:t>Créer des groupes de collaboration</a:t>
          </a:r>
          <a:endParaRPr lang="fr-CA" sz="1600" dirty="0"/>
        </a:p>
      </dgm:t>
    </dgm:pt>
    <dgm:pt modelId="{F0E47695-4BEA-4F10-9932-7D800C733157}" type="parTrans" cxnId="{CE6165F6-FE7D-447E-8046-FFC1BE2EC240}">
      <dgm:prSet/>
      <dgm:spPr/>
      <dgm:t>
        <a:bodyPr/>
        <a:lstStyle/>
        <a:p>
          <a:endParaRPr lang="fr-CA"/>
        </a:p>
      </dgm:t>
    </dgm:pt>
    <dgm:pt modelId="{9723502E-5711-45E8-9A7E-CFED33C213FF}" type="sibTrans" cxnId="{CE6165F6-FE7D-447E-8046-FFC1BE2EC240}">
      <dgm:prSet/>
      <dgm:spPr/>
      <dgm:t>
        <a:bodyPr/>
        <a:lstStyle/>
        <a:p>
          <a:endParaRPr lang="fr-CA"/>
        </a:p>
      </dgm:t>
    </dgm:pt>
    <dgm:pt modelId="{D78BAEC8-07D4-412B-AE57-2C86EF40F806}">
      <dgm:prSet phldrT="[Texte]" custT="1"/>
      <dgm:spPr/>
      <dgm:t>
        <a:bodyPr/>
        <a:lstStyle/>
        <a:p>
          <a:r>
            <a:rPr lang="fr-CA" sz="1600" dirty="0" smtClean="0"/>
            <a:t>Faire un partage individuel</a:t>
          </a:r>
          <a:endParaRPr lang="fr-CA" sz="1600" dirty="0"/>
        </a:p>
      </dgm:t>
    </dgm:pt>
    <dgm:pt modelId="{170728E3-1002-4BC2-B64F-6BDE948425D2}" type="parTrans" cxnId="{EC3EF86E-7F88-447E-839E-F64A28A2F53C}">
      <dgm:prSet/>
      <dgm:spPr/>
      <dgm:t>
        <a:bodyPr/>
        <a:lstStyle/>
        <a:p>
          <a:endParaRPr lang="fr-CA"/>
        </a:p>
      </dgm:t>
    </dgm:pt>
    <dgm:pt modelId="{73D0D972-4B86-48C2-BC84-36F42D1F7AB6}" type="sibTrans" cxnId="{EC3EF86E-7F88-447E-839E-F64A28A2F53C}">
      <dgm:prSet/>
      <dgm:spPr/>
      <dgm:t>
        <a:bodyPr/>
        <a:lstStyle/>
        <a:p>
          <a:endParaRPr lang="fr-CA"/>
        </a:p>
      </dgm:t>
    </dgm:pt>
    <dgm:pt modelId="{D5B7FAF3-1A33-4905-9D32-816FE31A5666}">
      <dgm:prSet phldrT="[Texte]" custT="1"/>
      <dgm:spPr/>
      <dgm:t>
        <a:bodyPr/>
        <a:lstStyle/>
        <a:p>
          <a:r>
            <a:rPr lang="fr-CA" sz="1600" dirty="0" smtClean="0"/>
            <a:t>Installation possible pour les téléphone intelligent et les tablettes numériques  à partir du site (pas d’application)</a:t>
          </a:r>
          <a:endParaRPr lang="fr-CA" sz="1600" dirty="0"/>
        </a:p>
      </dgm:t>
    </dgm:pt>
    <dgm:pt modelId="{1863FCB7-B9B4-464C-B75E-53A91BE6A12B}" type="parTrans" cxnId="{236C6DF2-5F50-4498-87C9-11D09FF63731}">
      <dgm:prSet/>
      <dgm:spPr/>
      <dgm:t>
        <a:bodyPr/>
        <a:lstStyle/>
        <a:p>
          <a:endParaRPr lang="fr-CA"/>
        </a:p>
      </dgm:t>
    </dgm:pt>
    <dgm:pt modelId="{EC17BC90-4C48-4AC4-9D71-7964E253EF84}" type="sibTrans" cxnId="{236C6DF2-5F50-4498-87C9-11D09FF63731}">
      <dgm:prSet/>
      <dgm:spPr/>
      <dgm:t>
        <a:bodyPr/>
        <a:lstStyle/>
        <a:p>
          <a:endParaRPr lang="fr-CA"/>
        </a:p>
      </dgm:t>
    </dgm:pt>
    <dgm:pt modelId="{46779FBD-823C-4E6D-A5D1-EAED6D825759}">
      <dgm:prSet phldrT="[Texte]" custT="1"/>
      <dgm:spPr/>
      <dgm:t>
        <a:bodyPr/>
        <a:lstStyle/>
        <a:p>
          <a:r>
            <a:rPr lang="fr-CA" sz="1600" dirty="0" smtClean="0"/>
            <a:t>Avoir un compte privé ou public</a:t>
          </a:r>
          <a:endParaRPr lang="fr-CA" sz="1600" dirty="0"/>
        </a:p>
      </dgm:t>
    </dgm:pt>
    <dgm:pt modelId="{9B0A416B-E41E-4A94-BBEC-F4CBE377941B}" type="parTrans" cxnId="{3D11147C-90DE-4E27-8354-AE2D00B5C6BA}">
      <dgm:prSet/>
      <dgm:spPr/>
      <dgm:t>
        <a:bodyPr/>
        <a:lstStyle/>
        <a:p>
          <a:endParaRPr lang="fr-CA"/>
        </a:p>
      </dgm:t>
    </dgm:pt>
    <dgm:pt modelId="{C4FB21DD-98F3-4C66-A0E4-AB0CF3A7D672}" type="sibTrans" cxnId="{3D11147C-90DE-4E27-8354-AE2D00B5C6BA}">
      <dgm:prSet/>
      <dgm:spPr/>
      <dgm:t>
        <a:bodyPr/>
        <a:lstStyle/>
        <a:p>
          <a:endParaRPr lang="fr-CA"/>
        </a:p>
      </dgm:t>
    </dgm:pt>
    <dgm:pt modelId="{A920C18B-03F9-4157-967A-CBFA57A39FED}">
      <dgm:prSet custT="1"/>
      <dgm:spPr/>
      <dgm:t>
        <a:bodyPr/>
        <a:lstStyle/>
        <a:p>
          <a:r>
            <a:rPr lang="fr-CA" sz="1600" dirty="0" smtClean="0"/>
            <a:t>Créer des groupes de collaboration</a:t>
          </a:r>
          <a:endParaRPr lang="fr-CA" sz="1600" dirty="0"/>
        </a:p>
      </dgm:t>
    </dgm:pt>
    <dgm:pt modelId="{27E3A134-CB87-4EC7-B67D-9008B56C7662}" type="parTrans" cxnId="{CE990D2D-DF13-496A-909C-85E52BC17E3A}">
      <dgm:prSet/>
      <dgm:spPr/>
      <dgm:t>
        <a:bodyPr/>
        <a:lstStyle/>
        <a:p>
          <a:endParaRPr lang="fr-CA"/>
        </a:p>
      </dgm:t>
    </dgm:pt>
    <dgm:pt modelId="{E196C410-70C4-4C47-8DDE-E1390858D887}" type="sibTrans" cxnId="{CE990D2D-DF13-496A-909C-85E52BC17E3A}">
      <dgm:prSet/>
      <dgm:spPr/>
      <dgm:t>
        <a:bodyPr/>
        <a:lstStyle/>
        <a:p>
          <a:endParaRPr lang="fr-CA"/>
        </a:p>
      </dgm:t>
    </dgm:pt>
    <dgm:pt modelId="{319B7557-B1D5-419E-A096-99475218812C}">
      <dgm:prSet custT="1"/>
      <dgm:spPr/>
      <dgm:t>
        <a:bodyPr/>
        <a:lstStyle/>
        <a:p>
          <a:r>
            <a:rPr lang="fr-CA" sz="1600" dirty="0" smtClean="0"/>
            <a:t>Arbre de perles sous forme de cartes sémantiques</a:t>
          </a:r>
          <a:endParaRPr lang="fr-CA" sz="1600" dirty="0"/>
        </a:p>
      </dgm:t>
    </dgm:pt>
    <dgm:pt modelId="{093865EC-AAAC-4D26-A15F-150B50ACB55F}" type="parTrans" cxnId="{4417ACAD-3649-4F2A-BFA1-3371FD55D144}">
      <dgm:prSet/>
      <dgm:spPr/>
      <dgm:t>
        <a:bodyPr/>
        <a:lstStyle/>
        <a:p>
          <a:endParaRPr lang="fr-CA"/>
        </a:p>
      </dgm:t>
    </dgm:pt>
    <dgm:pt modelId="{C61779D0-2A2E-4408-8AE1-648A8FFAA445}" type="sibTrans" cxnId="{4417ACAD-3649-4F2A-BFA1-3371FD55D144}">
      <dgm:prSet/>
      <dgm:spPr/>
      <dgm:t>
        <a:bodyPr/>
        <a:lstStyle/>
        <a:p>
          <a:endParaRPr lang="fr-CA"/>
        </a:p>
      </dgm:t>
    </dgm:pt>
    <dgm:pt modelId="{0CFE2A4F-4409-4C3F-9FD5-F148B5A1304D}">
      <dgm:prSet custT="1"/>
      <dgm:spPr/>
      <dgm:t>
        <a:bodyPr/>
        <a:lstStyle/>
        <a:p>
          <a:r>
            <a:rPr lang="fr-CA" sz="1600" dirty="0" smtClean="0"/>
            <a:t>Application pour les </a:t>
          </a:r>
          <a:r>
            <a:rPr lang="fr-CA" sz="1600" dirty="0" err="1" smtClean="0"/>
            <a:t>Ipad</a:t>
          </a:r>
          <a:r>
            <a:rPr lang="fr-CA" sz="1600" dirty="0" smtClean="0"/>
            <a:t> et nouvellement pour les Iphone-</a:t>
          </a:r>
          <a:r>
            <a:rPr lang="fr-CA" sz="1600" dirty="0" err="1" smtClean="0"/>
            <a:t>Ipod</a:t>
          </a:r>
          <a:endParaRPr lang="fr-CA" sz="1600" dirty="0"/>
        </a:p>
      </dgm:t>
    </dgm:pt>
    <dgm:pt modelId="{D7B908E0-C1A7-4DF4-918F-6983A38EC452}" type="parTrans" cxnId="{8AC4FAC3-7E07-41FD-92D7-50A88EBEE3D3}">
      <dgm:prSet/>
      <dgm:spPr/>
      <dgm:t>
        <a:bodyPr/>
        <a:lstStyle/>
        <a:p>
          <a:endParaRPr lang="fr-CA"/>
        </a:p>
      </dgm:t>
    </dgm:pt>
    <dgm:pt modelId="{17BF3027-0EFF-4754-B7D6-391FB0285E80}" type="sibTrans" cxnId="{8AC4FAC3-7E07-41FD-92D7-50A88EBEE3D3}">
      <dgm:prSet/>
      <dgm:spPr/>
      <dgm:t>
        <a:bodyPr/>
        <a:lstStyle/>
        <a:p>
          <a:endParaRPr lang="fr-CA"/>
        </a:p>
      </dgm:t>
    </dgm:pt>
    <dgm:pt modelId="{1629CDE2-C1F0-4BE7-945A-37A9853313C8}">
      <dgm:prSet custT="1"/>
      <dgm:spPr/>
      <dgm:t>
        <a:bodyPr/>
        <a:lstStyle/>
        <a:p>
          <a:r>
            <a:rPr lang="fr-CA" sz="1600" dirty="0" smtClean="0"/>
            <a:t>Application pour les téléphone intelligent-</a:t>
          </a:r>
          <a:r>
            <a:rPr lang="fr-CA" sz="1600" dirty="0" err="1" smtClean="0"/>
            <a:t>Ipod</a:t>
          </a:r>
          <a:r>
            <a:rPr lang="fr-CA" sz="1600" dirty="0" smtClean="0"/>
            <a:t> et tablettes numériques</a:t>
          </a:r>
          <a:endParaRPr lang="fr-CA" sz="1600" dirty="0"/>
        </a:p>
      </dgm:t>
    </dgm:pt>
    <dgm:pt modelId="{2CD49A08-CBC1-4427-B7A4-621C3BBF676D}" type="parTrans" cxnId="{DB78CE76-37C0-4C59-A643-373C8FC7476F}">
      <dgm:prSet/>
      <dgm:spPr/>
      <dgm:t>
        <a:bodyPr/>
        <a:lstStyle/>
        <a:p>
          <a:endParaRPr lang="fr-CA"/>
        </a:p>
      </dgm:t>
    </dgm:pt>
    <dgm:pt modelId="{9015CBAC-EF94-4DB9-9A3F-EF120EBBAA7F}" type="sibTrans" cxnId="{DB78CE76-37C0-4C59-A643-373C8FC7476F}">
      <dgm:prSet/>
      <dgm:spPr/>
      <dgm:t>
        <a:bodyPr/>
        <a:lstStyle/>
        <a:p>
          <a:endParaRPr lang="fr-CA"/>
        </a:p>
      </dgm:t>
    </dgm:pt>
    <dgm:pt modelId="{A99D5CF8-A3D8-4DF3-B1BC-283E1B7690E1}">
      <dgm:prSet phldrT="[Texte]" custT="1"/>
      <dgm:spPr/>
      <dgm:t>
        <a:bodyPr/>
        <a:lstStyle/>
        <a:p>
          <a:r>
            <a:rPr lang="fr-CA" sz="1600" dirty="0" smtClean="0"/>
            <a:t>Navigation en anglais </a:t>
          </a:r>
          <a:endParaRPr lang="fr-CA" sz="1600" dirty="0"/>
        </a:p>
      </dgm:t>
    </dgm:pt>
    <dgm:pt modelId="{F34E5014-8251-4E33-9BCF-3CBFB9141199}" type="parTrans" cxnId="{FCE7A604-E7CD-4EE6-9160-80FBBBB56649}">
      <dgm:prSet/>
      <dgm:spPr/>
      <dgm:t>
        <a:bodyPr/>
        <a:lstStyle/>
        <a:p>
          <a:endParaRPr lang="fr-CA"/>
        </a:p>
      </dgm:t>
    </dgm:pt>
    <dgm:pt modelId="{66B6D8FD-4604-4290-9EC9-813CFADE2918}" type="sibTrans" cxnId="{FCE7A604-E7CD-4EE6-9160-80FBBBB56649}">
      <dgm:prSet/>
      <dgm:spPr/>
      <dgm:t>
        <a:bodyPr/>
        <a:lstStyle/>
        <a:p>
          <a:endParaRPr lang="fr-CA"/>
        </a:p>
      </dgm:t>
    </dgm:pt>
    <dgm:pt modelId="{FB471C11-DC37-41C4-8E23-E9B1D1CA19AD}">
      <dgm:prSet custT="1"/>
      <dgm:spPr/>
      <dgm:t>
        <a:bodyPr/>
        <a:lstStyle/>
        <a:p>
          <a:r>
            <a:rPr lang="fr-CA" sz="1600" dirty="0" smtClean="0"/>
            <a:t>Navigation en anglais</a:t>
          </a:r>
          <a:endParaRPr lang="fr-CA" sz="1600" dirty="0"/>
        </a:p>
      </dgm:t>
    </dgm:pt>
    <dgm:pt modelId="{E09D7423-0B9F-4C76-BCBB-EEA12D0A656C}" type="parTrans" cxnId="{221AB80F-FC28-4E96-8B87-D1C3A0F073F7}">
      <dgm:prSet/>
      <dgm:spPr/>
      <dgm:t>
        <a:bodyPr/>
        <a:lstStyle/>
        <a:p>
          <a:endParaRPr lang="fr-CA"/>
        </a:p>
      </dgm:t>
    </dgm:pt>
    <dgm:pt modelId="{58076D51-B544-4ED7-B543-1DB2D69A4541}" type="sibTrans" cxnId="{221AB80F-FC28-4E96-8B87-D1C3A0F073F7}">
      <dgm:prSet/>
      <dgm:spPr/>
      <dgm:t>
        <a:bodyPr/>
        <a:lstStyle/>
        <a:p>
          <a:endParaRPr lang="fr-CA"/>
        </a:p>
      </dgm:t>
    </dgm:pt>
    <dgm:pt modelId="{E6092260-F235-4159-8AD2-FA550A1AD6D1}">
      <dgm:prSet custT="1"/>
      <dgm:spPr/>
      <dgm:t>
        <a:bodyPr/>
        <a:lstStyle/>
        <a:p>
          <a:r>
            <a:rPr lang="fr-CA" sz="1600" dirty="0" smtClean="0"/>
            <a:t>Navigation en français possible </a:t>
          </a:r>
          <a:endParaRPr lang="fr-CA" sz="1600" dirty="0"/>
        </a:p>
      </dgm:t>
    </dgm:pt>
    <dgm:pt modelId="{00760B61-E003-4C8A-A5F6-1B8005705AC1}" type="parTrans" cxnId="{CF4F2A90-0F59-4ADC-8DEA-3267A4C67D87}">
      <dgm:prSet/>
      <dgm:spPr/>
      <dgm:t>
        <a:bodyPr/>
        <a:lstStyle/>
        <a:p>
          <a:endParaRPr lang="fr-CA"/>
        </a:p>
      </dgm:t>
    </dgm:pt>
    <dgm:pt modelId="{AC347147-AFEA-4881-925B-4BD1325A1E95}" type="sibTrans" cxnId="{CF4F2A90-0F59-4ADC-8DEA-3267A4C67D87}">
      <dgm:prSet/>
      <dgm:spPr/>
      <dgm:t>
        <a:bodyPr/>
        <a:lstStyle/>
        <a:p>
          <a:endParaRPr lang="fr-CA"/>
        </a:p>
      </dgm:t>
    </dgm:pt>
    <dgm:pt modelId="{958E25D4-52C3-4BB3-8004-CAD70B5F889E}">
      <dgm:prSet custT="1"/>
      <dgm:spPr/>
      <dgm:t>
        <a:bodyPr/>
        <a:lstStyle/>
        <a:p>
          <a:r>
            <a:rPr lang="fr-CA" sz="1600" dirty="0" smtClean="0"/>
            <a:t>Navigation en français possible</a:t>
          </a:r>
          <a:endParaRPr lang="fr-CA" sz="1600" dirty="0"/>
        </a:p>
      </dgm:t>
    </dgm:pt>
    <dgm:pt modelId="{88389BB0-FEEE-4CC8-8AD2-82ED3CBBC8A9}" type="sibTrans" cxnId="{F12D4360-0C2A-4B87-BE81-B2651EFA1278}">
      <dgm:prSet/>
      <dgm:spPr/>
      <dgm:t>
        <a:bodyPr/>
        <a:lstStyle/>
        <a:p>
          <a:endParaRPr lang="fr-CA"/>
        </a:p>
      </dgm:t>
    </dgm:pt>
    <dgm:pt modelId="{EC1722AF-0394-4E92-A33D-4D1A1C0E097D}" type="parTrans" cxnId="{F12D4360-0C2A-4B87-BE81-B2651EFA1278}">
      <dgm:prSet/>
      <dgm:spPr/>
      <dgm:t>
        <a:bodyPr/>
        <a:lstStyle/>
        <a:p>
          <a:endParaRPr lang="fr-CA"/>
        </a:p>
      </dgm:t>
    </dgm:pt>
    <dgm:pt modelId="{B9260571-9C8E-47C5-B603-D3B20A8C2CA4}">
      <dgm:prSet custT="1"/>
      <dgm:spPr/>
      <dgm:t>
        <a:bodyPr/>
        <a:lstStyle/>
        <a:p>
          <a:r>
            <a:rPr lang="fr-CA" sz="1600" dirty="0" smtClean="0"/>
            <a:t>Application pour les téléphone intelligent-</a:t>
          </a:r>
          <a:r>
            <a:rPr lang="fr-CA" sz="1600" dirty="0" err="1" smtClean="0"/>
            <a:t>Ipod</a:t>
          </a:r>
          <a:r>
            <a:rPr lang="fr-CA" sz="1600" dirty="0" smtClean="0"/>
            <a:t> et tablettes numériques</a:t>
          </a:r>
          <a:endParaRPr lang="fr-CA" sz="1600" dirty="0"/>
        </a:p>
      </dgm:t>
    </dgm:pt>
    <dgm:pt modelId="{542D8C74-CF6B-468B-9A84-D7766E7063CF}" type="sibTrans" cxnId="{C517FE95-05FC-4A01-907C-BB83CB2D64D7}">
      <dgm:prSet/>
      <dgm:spPr/>
      <dgm:t>
        <a:bodyPr/>
        <a:lstStyle/>
        <a:p>
          <a:endParaRPr lang="fr-CA"/>
        </a:p>
      </dgm:t>
    </dgm:pt>
    <dgm:pt modelId="{B9EAF6EE-DE82-4025-B7C0-09D635AD193A}" type="parTrans" cxnId="{C517FE95-05FC-4A01-907C-BB83CB2D64D7}">
      <dgm:prSet/>
      <dgm:spPr/>
      <dgm:t>
        <a:bodyPr/>
        <a:lstStyle/>
        <a:p>
          <a:endParaRPr lang="fr-CA"/>
        </a:p>
      </dgm:t>
    </dgm:pt>
    <dgm:pt modelId="{7791AD53-B1B6-4AEB-BEEC-417DC8BD5E2C}">
      <dgm:prSet custT="1"/>
      <dgm:spPr/>
      <dgm:t>
        <a:bodyPr/>
        <a:lstStyle/>
        <a:p>
          <a:r>
            <a:rPr lang="fr-CA" sz="1600" dirty="0" smtClean="0"/>
            <a:t>Permet de créer des pages thématiques, simple pour les élèves</a:t>
          </a:r>
          <a:endParaRPr lang="fr-CA" sz="1600" dirty="0"/>
        </a:p>
      </dgm:t>
    </dgm:pt>
    <dgm:pt modelId="{ACF0AE5C-7DF1-4161-BFBD-6A092B54A1B5}" type="sibTrans" cxnId="{8364C2CC-CC41-483A-8411-4312FB9FDC21}">
      <dgm:prSet/>
      <dgm:spPr/>
      <dgm:t>
        <a:bodyPr/>
        <a:lstStyle/>
        <a:p>
          <a:endParaRPr lang="fr-CA"/>
        </a:p>
      </dgm:t>
    </dgm:pt>
    <dgm:pt modelId="{894190AF-DFC2-4A7A-A7F9-277AE4A43109}" type="parTrans" cxnId="{8364C2CC-CC41-483A-8411-4312FB9FDC21}">
      <dgm:prSet/>
      <dgm:spPr/>
      <dgm:t>
        <a:bodyPr/>
        <a:lstStyle/>
        <a:p>
          <a:endParaRPr lang="fr-CA"/>
        </a:p>
      </dgm:t>
    </dgm:pt>
    <dgm:pt modelId="{7BE1A8BA-E879-4560-BF1A-A3AD1F71238D}">
      <dgm:prSet custT="1"/>
      <dgm:spPr/>
      <dgm:t>
        <a:bodyPr/>
        <a:lstStyle/>
        <a:p>
          <a:r>
            <a:rPr lang="fr-CA" sz="1600" dirty="0" smtClean="0"/>
            <a:t>Faire un partage individuel</a:t>
          </a:r>
          <a:endParaRPr lang="fr-CA" sz="1600" dirty="0"/>
        </a:p>
      </dgm:t>
    </dgm:pt>
    <dgm:pt modelId="{DAA6D872-62E0-4BBC-821E-89DDF4458B86}" type="sibTrans" cxnId="{BBC91AE5-09D4-4A5B-92AE-4687BE4E3DD9}">
      <dgm:prSet/>
      <dgm:spPr/>
      <dgm:t>
        <a:bodyPr/>
        <a:lstStyle/>
        <a:p>
          <a:endParaRPr lang="fr-CA"/>
        </a:p>
      </dgm:t>
    </dgm:pt>
    <dgm:pt modelId="{60B94160-1357-43FD-B323-632134B362B7}" type="parTrans" cxnId="{BBC91AE5-09D4-4A5B-92AE-4687BE4E3DD9}">
      <dgm:prSet/>
      <dgm:spPr/>
      <dgm:t>
        <a:bodyPr/>
        <a:lstStyle/>
        <a:p>
          <a:endParaRPr lang="fr-CA"/>
        </a:p>
      </dgm:t>
    </dgm:pt>
    <dgm:pt modelId="{EA4ACED2-A3E7-4DC4-A33A-0EA86FC21AB3}">
      <dgm:prSet phldrT="[Texte]" custT="1"/>
      <dgm:spPr/>
      <dgm:t>
        <a:bodyPr/>
        <a:lstStyle/>
        <a:p>
          <a:endParaRPr lang="fr-CA" sz="1200" dirty="0"/>
        </a:p>
      </dgm:t>
    </dgm:pt>
    <dgm:pt modelId="{D08C7D31-1D94-4423-90F2-606F85D44D30}" type="parTrans" cxnId="{77C063CA-F828-45E4-BD38-64C18562B68E}">
      <dgm:prSet/>
      <dgm:spPr/>
      <dgm:t>
        <a:bodyPr/>
        <a:lstStyle/>
        <a:p>
          <a:endParaRPr lang="fr-CA"/>
        </a:p>
      </dgm:t>
    </dgm:pt>
    <dgm:pt modelId="{53AF6B79-328E-41D2-B0B6-85B23A28BA65}" type="sibTrans" cxnId="{77C063CA-F828-45E4-BD38-64C18562B68E}">
      <dgm:prSet/>
      <dgm:spPr/>
      <dgm:t>
        <a:bodyPr/>
        <a:lstStyle/>
        <a:p>
          <a:endParaRPr lang="fr-CA"/>
        </a:p>
      </dgm:t>
    </dgm:pt>
    <dgm:pt modelId="{3E845390-110C-4B84-B1CA-BFC111FDDA64}" type="pres">
      <dgm:prSet presAssocID="{6FCF6BF1-054E-4299-8FC9-2ED264FF4A72}" presName="linearFlow" presStyleCnt="0">
        <dgm:presLayoutVars>
          <dgm:dir/>
          <dgm:animLvl val="lvl"/>
          <dgm:resizeHandles val="exact"/>
        </dgm:presLayoutVars>
      </dgm:prSet>
      <dgm:spPr/>
      <dgm:t>
        <a:bodyPr/>
        <a:lstStyle/>
        <a:p>
          <a:endParaRPr lang="fr-CA"/>
        </a:p>
      </dgm:t>
    </dgm:pt>
    <dgm:pt modelId="{67C24A53-5544-410F-BFAC-67971DE28A57}" type="pres">
      <dgm:prSet presAssocID="{FB1F538C-90C2-447D-8D65-B3ECFC67491B}" presName="composite" presStyleCnt="0"/>
      <dgm:spPr/>
    </dgm:pt>
    <dgm:pt modelId="{C4B7D4D2-3519-458B-B883-664FDC333258}" type="pres">
      <dgm:prSet presAssocID="{FB1F538C-90C2-447D-8D65-B3ECFC67491B}" presName="parentText" presStyleLbl="alignNode1" presStyleIdx="0" presStyleCnt="4" custLinFactNeighborY="6148">
        <dgm:presLayoutVars>
          <dgm:chMax val="1"/>
          <dgm:bulletEnabled val="1"/>
        </dgm:presLayoutVars>
      </dgm:prSet>
      <dgm:spPr/>
      <dgm:t>
        <a:bodyPr/>
        <a:lstStyle/>
        <a:p>
          <a:endParaRPr lang="fr-CA"/>
        </a:p>
      </dgm:t>
    </dgm:pt>
    <dgm:pt modelId="{0F60DD1F-50C2-4A3C-9F86-41FEFDFBDC5E}" type="pres">
      <dgm:prSet presAssocID="{FB1F538C-90C2-447D-8D65-B3ECFC67491B}" presName="descendantText" presStyleLbl="alignAcc1" presStyleIdx="0" presStyleCnt="4" custScaleX="99779" custScaleY="167871" custLinFactNeighborX="111" custLinFactNeighborY="3310">
        <dgm:presLayoutVars>
          <dgm:bulletEnabled val="1"/>
        </dgm:presLayoutVars>
      </dgm:prSet>
      <dgm:spPr/>
      <dgm:t>
        <a:bodyPr/>
        <a:lstStyle/>
        <a:p>
          <a:endParaRPr lang="fr-CA"/>
        </a:p>
      </dgm:t>
    </dgm:pt>
    <dgm:pt modelId="{83469B92-F676-4D55-87AE-E15EACA81C38}" type="pres">
      <dgm:prSet presAssocID="{011604A0-4646-4FBB-ABBF-A10B76D87051}" presName="sp" presStyleCnt="0"/>
      <dgm:spPr/>
    </dgm:pt>
    <dgm:pt modelId="{A47E5072-4EFB-4AA7-A9C7-AF777C8E82C9}" type="pres">
      <dgm:prSet presAssocID="{746C7A75-A856-4283-A5CD-0D8D57A3778C}" presName="composite" presStyleCnt="0"/>
      <dgm:spPr/>
    </dgm:pt>
    <dgm:pt modelId="{DF41DE09-CA2F-4034-96B0-0A4E7E9B6493}" type="pres">
      <dgm:prSet presAssocID="{746C7A75-A856-4283-A5CD-0D8D57A3778C}" presName="parentText" presStyleLbl="alignNode1" presStyleIdx="1" presStyleCnt="4">
        <dgm:presLayoutVars>
          <dgm:chMax val="1"/>
          <dgm:bulletEnabled val="1"/>
        </dgm:presLayoutVars>
      </dgm:prSet>
      <dgm:spPr/>
      <dgm:t>
        <a:bodyPr/>
        <a:lstStyle/>
        <a:p>
          <a:endParaRPr lang="fr-CA"/>
        </a:p>
      </dgm:t>
    </dgm:pt>
    <dgm:pt modelId="{B73D03FC-8E6F-4263-9A6F-4FE9F2454E21}" type="pres">
      <dgm:prSet presAssocID="{746C7A75-A856-4283-A5CD-0D8D57A3778C}" presName="descendantText" presStyleLbl="alignAcc1" presStyleIdx="1" presStyleCnt="4" custScaleY="157240" custLinFactNeighborY="8861">
        <dgm:presLayoutVars>
          <dgm:bulletEnabled val="1"/>
        </dgm:presLayoutVars>
      </dgm:prSet>
      <dgm:spPr/>
      <dgm:t>
        <a:bodyPr/>
        <a:lstStyle/>
        <a:p>
          <a:endParaRPr lang="fr-CA"/>
        </a:p>
      </dgm:t>
    </dgm:pt>
    <dgm:pt modelId="{DDF8D8CE-D97B-4E89-9C18-D37BF7111AB1}" type="pres">
      <dgm:prSet presAssocID="{A573FF5D-616F-4373-BB12-2640F5B0E8F4}" presName="sp" presStyleCnt="0"/>
      <dgm:spPr/>
    </dgm:pt>
    <dgm:pt modelId="{A11B8FC7-C357-4146-974B-AB1028E764BC}" type="pres">
      <dgm:prSet presAssocID="{BE514715-A876-4970-A640-23BDD5EB059F}" presName="composite" presStyleCnt="0"/>
      <dgm:spPr/>
    </dgm:pt>
    <dgm:pt modelId="{78B1FBF8-9548-4B3D-8C87-D904A2D9C73A}" type="pres">
      <dgm:prSet presAssocID="{BE514715-A876-4970-A640-23BDD5EB059F}" presName="parentText" presStyleLbl="alignNode1" presStyleIdx="2" presStyleCnt="4">
        <dgm:presLayoutVars>
          <dgm:chMax val="1"/>
          <dgm:bulletEnabled val="1"/>
        </dgm:presLayoutVars>
      </dgm:prSet>
      <dgm:spPr/>
      <dgm:t>
        <a:bodyPr/>
        <a:lstStyle/>
        <a:p>
          <a:endParaRPr lang="fr-CA"/>
        </a:p>
      </dgm:t>
    </dgm:pt>
    <dgm:pt modelId="{EBB426FA-76B7-4A86-B1A5-83D7BA5B1B07}" type="pres">
      <dgm:prSet presAssocID="{BE514715-A876-4970-A640-23BDD5EB059F}" presName="descendantText" presStyleLbl="alignAcc1" presStyleIdx="2" presStyleCnt="4" custScaleY="142618" custLinFactNeighborY="7362">
        <dgm:presLayoutVars>
          <dgm:bulletEnabled val="1"/>
        </dgm:presLayoutVars>
      </dgm:prSet>
      <dgm:spPr/>
      <dgm:t>
        <a:bodyPr/>
        <a:lstStyle/>
        <a:p>
          <a:endParaRPr lang="fr-CA"/>
        </a:p>
      </dgm:t>
    </dgm:pt>
    <dgm:pt modelId="{495014AF-7704-4E7A-BA1C-112CD3471904}" type="pres">
      <dgm:prSet presAssocID="{7F69A274-B898-4ECB-A75B-9C87C3923B1C}" presName="sp" presStyleCnt="0"/>
      <dgm:spPr/>
    </dgm:pt>
    <dgm:pt modelId="{0279142A-74C1-48FD-B0C2-CC5550062506}" type="pres">
      <dgm:prSet presAssocID="{BBE5809F-A185-4F99-A5D1-57E4F210D13E}" presName="composite" presStyleCnt="0"/>
      <dgm:spPr/>
    </dgm:pt>
    <dgm:pt modelId="{B181AC94-7C54-4590-A2A9-C889C402FEAD}" type="pres">
      <dgm:prSet presAssocID="{BBE5809F-A185-4F99-A5D1-57E4F210D13E}" presName="parentText" presStyleLbl="alignNode1" presStyleIdx="3" presStyleCnt="4">
        <dgm:presLayoutVars>
          <dgm:chMax val="1"/>
          <dgm:bulletEnabled val="1"/>
        </dgm:presLayoutVars>
      </dgm:prSet>
      <dgm:spPr/>
      <dgm:t>
        <a:bodyPr/>
        <a:lstStyle/>
        <a:p>
          <a:endParaRPr lang="fr-CA"/>
        </a:p>
      </dgm:t>
    </dgm:pt>
    <dgm:pt modelId="{28D5F5E5-8EA8-42E5-BC84-ABA6BD30DB14}" type="pres">
      <dgm:prSet presAssocID="{BBE5809F-A185-4F99-A5D1-57E4F210D13E}" presName="descendantText" presStyleLbl="alignAcc1" presStyleIdx="3" presStyleCnt="4" custScaleY="137641">
        <dgm:presLayoutVars>
          <dgm:bulletEnabled val="1"/>
        </dgm:presLayoutVars>
      </dgm:prSet>
      <dgm:spPr/>
      <dgm:t>
        <a:bodyPr/>
        <a:lstStyle/>
        <a:p>
          <a:endParaRPr lang="fr-CA"/>
        </a:p>
      </dgm:t>
    </dgm:pt>
  </dgm:ptLst>
  <dgm:cxnLst>
    <dgm:cxn modelId="{62616721-4A02-4803-9418-879A22FC60CF}" type="presOf" srcId="{CCD8AA72-948C-428E-88BE-CCF2423592F5}" destId="{B73D03FC-8E6F-4263-9A6F-4FE9F2454E21}" srcOrd="0" destOrd="0" presId="urn:microsoft.com/office/officeart/2005/8/layout/chevron2"/>
    <dgm:cxn modelId="{CE6165F6-FE7D-447E-8046-FFC1BE2EC240}" srcId="{746C7A75-A856-4283-A5CD-0D8D57A3778C}" destId="{57E1C2C5-A1BD-4E04-87C0-9ABD4DB1AB21}" srcOrd="3" destOrd="0" parTransId="{F0E47695-4BEA-4F10-9932-7D800C733157}" sibTransId="{9723502E-5711-45E8-9A7E-CFED33C213FF}"/>
    <dgm:cxn modelId="{914A674C-D895-4AA0-9748-B531FD51FEDB}" srcId="{FB1F538C-90C2-447D-8D65-B3ECFC67491B}" destId="{A4F01529-6F45-4F97-8A09-E3FF88FCA138}" srcOrd="1" destOrd="0" parTransId="{5CB18A5D-CFCB-40E2-AD66-D47AEA7733BD}" sibTransId="{3E47ABD4-3226-4F25-A07C-00A955E9AB5C}"/>
    <dgm:cxn modelId="{96470522-4E01-4A3A-884F-098224B7AA4E}" srcId="{FB1F538C-90C2-447D-8D65-B3ECFC67491B}" destId="{C9093DC0-8E67-43A9-9A62-0AF0B4512518}" srcOrd="2" destOrd="0" parTransId="{7553D3DA-67F1-4738-BCCE-DFE7768D2468}" sibTransId="{7BE28591-12CF-484D-8E49-12E1EB724130}"/>
    <dgm:cxn modelId="{E54FB5DB-4F60-4D23-BF16-AC325C791BD2}" type="presOf" srcId="{D5B7FAF3-1A33-4905-9D32-816FE31A5666}" destId="{0F60DD1F-50C2-4A3C-9F86-41FEFDFBDC5E}" srcOrd="0" destOrd="4" presId="urn:microsoft.com/office/officeart/2005/8/layout/chevron2"/>
    <dgm:cxn modelId="{4417ACAD-3649-4F2A-BFA1-3371FD55D144}" srcId="{BBE5809F-A185-4F99-A5D1-57E4F210D13E}" destId="{319B7557-B1D5-419E-A096-99475218812C}" srcOrd="2" destOrd="0" parTransId="{093865EC-AAAC-4D26-A15F-150B50ACB55F}" sibTransId="{C61779D0-2A2E-4408-8AE1-648A8FFAA445}"/>
    <dgm:cxn modelId="{AE06161D-0021-4ED9-A270-3511B9973393}" type="presOf" srcId="{E6092260-F235-4159-8AD2-FA550A1AD6D1}" destId="{28D5F5E5-8EA8-42E5-BC84-ABA6BD30DB14}" srcOrd="0" destOrd="4" presId="urn:microsoft.com/office/officeart/2005/8/layout/chevron2"/>
    <dgm:cxn modelId="{77C063CA-F828-45E4-BD38-64C18562B68E}" srcId="{FB1F538C-90C2-447D-8D65-B3ECFC67491B}" destId="{EA4ACED2-A3E7-4DC4-A33A-0EA86FC21AB3}" srcOrd="0" destOrd="0" parTransId="{D08C7D31-1D94-4423-90F2-606F85D44D30}" sibTransId="{53AF6B79-328E-41D2-B0B6-85B23A28BA65}"/>
    <dgm:cxn modelId="{EC3EF86E-7F88-447E-839E-F64A28A2F53C}" srcId="{BBE5809F-A185-4F99-A5D1-57E4F210D13E}" destId="{D78BAEC8-07D4-412B-AE57-2C86EF40F806}" srcOrd="0" destOrd="0" parTransId="{170728E3-1002-4BC2-B64F-6BDE948425D2}" sibTransId="{73D0D972-4B86-48C2-BC84-36F42D1F7AB6}"/>
    <dgm:cxn modelId="{8AC4FAC3-7E07-41FD-92D7-50A88EBEE3D3}" srcId="{BBE5809F-A185-4F99-A5D1-57E4F210D13E}" destId="{0CFE2A4F-4409-4C3F-9FD5-F148B5A1304D}" srcOrd="3" destOrd="0" parTransId="{D7B908E0-C1A7-4DF4-918F-6983A38EC452}" sibTransId="{17BF3027-0EFF-4754-B7D6-391FB0285E80}"/>
    <dgm:cxn modelId="{48E27926-2E33-4F0B-BD79-E24524C858A4}" type="presOf" srcId="{A99D5CF8-A3D8-4DF3-B1BC-283E1B7690E1}" destId="{0F60DD1F-50C2-4A3C-9F86-41FEFDFBDC5E}" srcOrd="0" destOrd="5" presId="urn:microsoft.com/office/officeart/2005/8/layout/chevron2"/>
    <dgm:cxn modelId="{FCE7A604-E7CD-4EE6-9160-80FBBBB56649}" srcId="{FB1F538C-90C2-447D-8D65-B3ECFC67491B}" destId="{A99D5CF8-A3D8-4DF3-B1BC-283E1B7690E1}" srcOrd="5" destOrd="0" parTransId="{F34E5014-8251-4E33-9BCF-3CBFB9141199}" sibTransId="{66B6D8FD-4604-4290-9EC9-813CFADE2918}"/>
    <dgm:cxn modelId="{BBC91AE5-09D4-4A5B-92AE-4687BE4E3DD9}" srcId="{BE514715-A876-4970-A640-23BDD5EB059F}" destId="{7BE1A8BA-E879-4560-BF1A-A3AD1F71238D}" srcOrd="1" destOrd="0" parTransId="{60B94160-1357-43FD-B323-632134B362B7}" sibTransId="{DAA6D872-62E0-4BBC-821E-89DDF4458B86}"/>
    <dgm:cxn modelId="{E61259BF-F265-48CF-8878-817533CDDC1A}" type="presOf" srcId="{746C7A75-A856-4283-A5CD-0D8D57A3778C}" destId="{DF41DE09-CA2F-4034-96B0-0A4E7E9B6493}" srcOrd="0" destOrd="0" presId="urn:microsoft.com/office/officeart/2005/8/layout/chevron2"/>
    <dgm:cxn modelId="{CE990D2D-DF13-496A-909C-85E52BC17E3A}" srcId="{BBE5809F-A185-4F99-A5D1-57E4F210D13E}" destId="{A920C18B-03F9-4157-967A-CBFA57A39FED}" srcOrd="1" destOrd="0" parTransId="{27E3A134-CB87-4EC7-B67D-9008B56C7662}" sibTransId="{E196C410-70C4-4C47-8DDE-E1390858D887}"/>
    <dgm:cxn modelId="{5B4F11A2-6593-4FFF-986C-CE38C06F0A8C}" type="presOf" srcId="{7791AD53-B1B6-4AEB-BEEC-417DC8BD5E2C}" destId="{EBB426FA-76B7-4A86-B1A5-83D7BA5B1B07}" srcOrd="0" destOrd="2" presId="urn:microsoft.com/office/officeart/2005/8/layout/chevron2"/>
    <dgm:cxn modelId="{F21D37DB-1BA6-4597-9D4B-0F9C8C643E1B}" type="presOf" srcId="{EA4ACED2-A3E7-4DC4-A33A-0EA86FC21AB3}" destId="{0F60DD1F-50C2-4A3C-9F86-41FEFDFBDC5E}" srcOrd="0" destOrd="0" presId="urn:microsoft.com/office/officeart/2005/8/layout/chevron2"/>
    <dgm:cxn modelId="{7953AD55-313F-4614-ADD9-F315FC104B65}" type="presOf" srcId="{FB471C11-DC37-41C4-8E23-E9B1D1CA19AD}" destId="{B73D03FC-8E6F-4263-9A6F-4FE9F2454E21}" srcOrd="0" destOrd="5" presId="urn:microsoft.com/office/officeart/2005/8/layout/chevron2"/>
    <dgm:cxn modelId="{EC6E315B-C133-46BB-AF90-FC748CA792B0}" srcId="{6FCF6BF1-054E-4299-8FC9-2ED264FF4A72}" destId="{746C7A75-A856-4283-A5CD-0D8D57A3778C}" srcOrd="1" destOrd="0" parTransId="{FDF54B3F-876E-44C8-8A4F-D97DFA175E92}" sibTransId="{A573FF5D-616F-4373-BB12-2640F5B0E8F4}"/>
    <dgm:cxn modelId="{2BD69546-2A4B-4209-AE78-83840CEFD9DC}" type="presOf" srcId="{6FCF6BF1-054E-4299-8FC9-2ED264FF4A72}" destId="{3E845390-110C-4B84-B1CA-BFC111FDDA64}" srcOrd="0" destOrd="0" presId="urn:microsoft.com/office/officeart/2005/8/layout/chevron2"/>
    <dgm:cxn modelId="{DB78CE76-37C0-4C59-A643-373C8FC7476F}" srcId="{746C7A75-A856-4283-A5CD-0D8D57A3778C}" destId="{1629CDE2-C1F0-4BE7-945A-37A9853313C8}" srcOrd="4" destOrd="0" parTransId="{2CD49A08-CBC1-4427-B7A4-621C3BBF676D}" sibTransId="{9015CBAC-EF94-4DB9-9A3F-EF120EBBAA7F}"/>
    <dgm:cxn modelId="{6376F50B-218C-42B1-AEA2-DCFEC36EE018}" type="presOf" srcId="{A4F01529-6F45-4F97-8A09-E3FF88FCA138}" destId="{0F60DD1F-50C2-4A3C-9F86-41FEFDFBDC5E}" srcOrd="0" destOrd="1" presId="urn:microsoft.com/office/officeart/2005/8/layout/chevron2"/>
    <dgm:cxn modelId="{3D11147C-90DE-4E27-8354-AE2D00B5C6BA}" srcId="{BE514715-A876-4970-A640-23BDD5EB059F}" destId="{46779FBD-823C-4E6D-A5D1-EAED6D825759}" srcOrd="0" destOrd="0" parTransId="{9B0A416B-E41E-4A94-BBEC-F4CBE377941B}" sibTransId="{C4FB21DD-98F3-4C66-A0E4-AB0CF3A7D672}"/>
    <dgm:cxn modelId="{E59904B1-9FD6-4414-B234-D39DA9734BA6}" srcId="{FB1F538C-90C2-447D-8D65-B3ECFC67491B}" destId="{B9DF1645-20F0-4BAC-8E4E-79CE196FDCBD}" srcOrd="3" destOrd="0" parTransId="{E6A22FF6-1D41-48AA-8128-AF619AFB7F0E}" sibTransId="{B5C4E44D-D34D-48EC-A639-FDE8226A343D}"/>
    <dgm:cxn modelId="{1B0C69EA-D1DF-4698-81E1-299FDB7AF8B5}" type="presOf" srcId="{0CFE2A4F-4409-4C3F-9FD5-F148B5A1304D}" destId="{28D5F5E5-8EA8-42E5-BC84-ABA6BD30DB14}" srcOrd="0" destOrd="3" presId="urn:microsoft.com/office/officeart/2005/8/layout/chevron2"/>
    <dgm:cxn modelId="{4363783E-FAB2-4875-923B-C7F619F1BDBF}" type="presOf" srcId="{BBE5809F-A185-4F99-A5D1-57E4F210D13E}" destId="{B181AC94-7C54-4590-A2A9-C889C402FEAD}" srcOrd="0" destOrd="0" presId="urn:microsoft.com/office/officeart/2005/8/layout/chevron2"/>
    <dgm:cxn modelId="{4652D4F7-2E30-4AB9-83AE-B7D92DF5393E}" type="presOf" srcId="{7BE1A8BA-E879-4560-BF1A-A3AD1F71238D}" destId="{EBB426FA-76B7-4A86-B1A5-83D7BA5B1B07}" srcOrd="0" destOrd="1" presId="urn:microsoft.com/office/officeart/2005/8/layout/chevron2"/>
    <dgm:cxn modelId="{221AB80F-FC28-4E96-8B87-D1C3A0F073F7}" srcId="{746C7A75-A856-4283-A5CD-0D8D57A3778C}" destId="{FB471C11-DC37-41C4-8E23-E9B1D1CA19AD}" srcOrd="5" destOrd="0" parTransId="{E09D7423-0B9F-4C76-BCBB-EEA12D0A656C}" sibTransId="{58076D51-B544-4ED7-B543-1DB2D69A4541}"/>
    <dgm:cxn modelId="{236C6DF2-5F50-4498-87C9-11D09FF63731}" srcId="{FB1F538C-90C2-447D-8D65-B3ECFC67491B}" destId="{D5B7FAF3-1A33-4905-9D32-816FE31A5666}" srcOrd="4" destOrd="0" parTransId="{1863FCB7-B9B4-464C-B75E-53A91BE6A12B}" sibTransId="{EC17BC90-4C48-4AC4-9D71-7964E253EF84}"/>
    <dgm:cxn modelId="{A102DC36-8976-4809-9895-0057851FD44C}" type="presOf" srcId="{46779FBD-823C-4E6D-A5D1-EAED6D825759}" destId="{EBB426FA-76B7-4A86-B1A5-83D7BA5B1B07}" srcOrd="0" destOrd="0" presId="urn:microsoft.com/office/officeart/2005/8/layout/chevron2"/>
    <dgm:cxn modelId="{8364C2CC-CC41-483A-8411-4312FB9FDC21}" srcId="{BE514715-A876-4970-A640-23BDD5EB059F}" destId="{7791AD53-B1B6-4AEB-BEEC-417DC8BD5E2C}" srcOrd="2" destOrd="0" parTransId="{894190AF-DFC2-4A7A-A7F9-277AE4A43109}" sibTransId="{ACF0AE5C-7DF1-4161-BFBD-6A092B54A1B5}"/>
    <dgm:cxn modelId="{6EE5A2D3-F083-4690-98D5-CECD123DCAC5}" type="presOf" srcId="{958E25D4-52C3-4BB3-8004-CAD70B5F889E}" destId="{EBB426FA-76B7-4A86-B1A5-83D7BA5B1B07}" srcOrd="0" destOrd="4" presId="urn:microsoft.com/office/officeart/2005/8/layout/chevron2"/>
    <dgm:cxn modelId="{2B6762C6-D661-4BAB-86A1-B4695690106B}" type="presOf" srcId="{BE514715-A876-4970-A640-23BDD5EB059F}" destId="{78B1FBF8-9548-4B3D-8C87-D904A2D9C73A}" srcOrd="0" destOrd="0" presId="urn:microsoft.com/office/officeart/2005/8/layout/chevron2"/>
    <dgm:cxn modelId="{8351D700-5385-4B16-9E98-F865CB012BB6}" srcId="{746C7A75-A856-4283-A5CD-0D8D57A3778C}" destId="{CCD8AA72-948C-428E-88BE-CCF2423592F5}" srcOrd="0" destOrd="0" parTransId="{A723E5FA-0F70-41A1-AE90-61D143E5AD77}" sibTransId="{8E58CD93-3C41-4498-8F48-1021B93E2C9A}"/>
    <dgm:cxn modelId="{31E77EFD-C267-43FE-833B-3972D71078F2}" type="presOf" srcId="{C9093DC0-8E67-43A9-9A62-0AF0B4512518}" destId="{0F60DD1F-50C2-4A3C-9F86-41FEFDFBDC5E}" srcOrd="0" destOrd="2" presId="urn:microsoft.com/office/officeart/2005/8/layout/chevron2"/>
    <dgm:cxn modelId="{5C302596-3062-48D4-8826-5291953CF0E2}" type="presOf" srcId="{A920C18B-03F9-4157-967A-CBFA57A39FED}" destId="{28D5F5E5-8EA8-42E5-BC84-ABA6BD30DB14}" srcOrd="0" destOrd="1" presId="urn:microsoft.com/office/officeart/2005/8/layout/chevron2"/>
    <dgm:cxn modelId="{F12D4360-0C2A-4B87-BE81-B2651EFA1278}" srcId="{BE514715-A876-4970-A640-23BDD5EB059F}" destId="{958E25D4-52C3-4BB3-8004-CAD70B5F889E}" srcOrd="4" destOrd="0" parTransId="{EC1722AF-0394-4E92-A33D-4D1A1C0E097D}" sibTransId="{88389BB0-FEEE-4CC8-8AD2-82ED3CBBC8A9}"/>
    <dgm:cxn modelId="{8061C26F-0FED-4CB6-9E32-EAFAEF90A53F}" type="presOf" srcId="{319B7557-B1D5-419E-A096-99475218812C}" destId="{28D5F5E5-8EA8-42E5-BC84-ABA6BD30DB14}" srcOrd="0" destOrd="2" presId="urn:microsoft.com/office/officeart/2005/8/layout/chevron2"/>
    <dgm:cxn modelId="{D5AABE6A-6F8E-41E6-A7E4-4B2B7F21C9D6}" srcId="{6FCF6BF1-054E-4299-8FC9-2ED264FF4A72}" destId="{BBE5809F-A185-4F99-A5D1-57E4F210D13E}" srcOrd="3" destOrd="0" parTransId="{DB758309-A6E8-496D-9FF0-5854A0C3A373}" sibTransId="{148FB4D2-38A7-4D43-BEBC-DE603326373E}"/>
    <dgm:cxn modelId="{4A61F656-F35B-48C2-B44C-E52820BAC80F}" type="presOf" srcId="{1629CDE2-C1F0-4BE7-945A-37A9853313C8}" destId="{B73D03FC-8E6F-4263-9A6F-4FE9F2454E21}" srcOrd="0" destOrd="4" presId="urn:microsoft.com/office/officeart/2005/8/layout/chevron2"/>
    <dgm:cxn modelId="{A520C441-1798-47A1-A8A0-24C8E35FDCC4}" type="presOf" srcId="{682057C8-5395-4C07-A812-95D8F2F6D8D1}" destId="{B73D03FC-8E6F-4263-9A6F-4FE9F2454E21}" srcOrd="0" destOrd="2" presId="urn:microsoft.com/office/officeart/2005/8/layout/chevron2"/>
    <dgm:cxn modelId="{BDD6565A-18C0-407D-AC0C-B260EF53D42F}" srcId="{6FCF6BF1-054E-4299-8FC9-2ED264FF4A72}" destId="{FB1F538C-90C2-447D-8D65-B3ECFC67491B}" srcOrd="0" destOrd="0" parTransId="{981E4152-9ADF-4860-98E7-FD05E410EEB1}" sibTransId="{011604A0-4646-4FBB-ABBF-A10B76D87051}"/>
    <dgm:cxn modelId="{CEC5DD19-3E3F-401B-9FCB-31067E75897B}" type="presOf" srcId="{57E1C2C5-A1BD-4E04-87C0-9ABD4DB1AB21}" destId="{B73D03FC-8E6F-4263-9A6F-4FE9F2454E21}" srcOrd="0" destOrd="3" presId="urn:microsoft.com/office/officeart/2005/8/layout/chevron2"/>
    <dgm:cxn modelId="{C517FE95-05FC-4A01-907C-BB83CB2D64D7}" srcId="{BE514715-A876-4970-A640-23BDD5EB059F}" destId="{B9260571-9C8E-47C5-B603-D3B20A8C2CA4}" srcOrd="3" destOrd="0" parTransId="{B9EAF6EE-DE82-4025-B7C0-09D635AD193A}" sibTransId="{542D8C74-CF6B-468B-9A84-D7766E7063CF}"/>
    <dgm:cxn modelId="{1B5B181F-C278-4ED4-8D94-93BB9091ACC0}" srcId="{6FCF6BF1-054E-4299-8FC9-2ED264FF4A72}" destId="{BE514715-A876-4970-A640-23BDD5EB059F}" srcOrd="2" destOrd="0" parTransId="{04ACD69D-1C43-4AE0-BC63-300ADEFDF446}" sibTransId="{7F69A274-B898-4ECB-A75B-9C87C3923B1C}"/>
    <dgm:cxn modelId="{AE80F352-63BF-4DC3-9240-F51618496B89}" type="presOf" srcId="{256BDE7A-B112-47BC-AC5C-83ABF7DD6E5F}" destId="{B73D03FC-8E6F-4263-9A6F-4FE9F2454E21}" srcOrd="0" destOrd="1" presId="urn:microsoft.com/office/officeart/2005/8/layout/chevron2"/>
    <dgm:cxn modelId="{76709143-5951-482D-AA70-58AE233D6611}" srcId="{746C7A75-A856-4283-A5CD-0D8D57A3778C}" destId="{256BDE7A-B112-47BC-AC5C-83ABF7DD6E5F}" srcOrd="1" destOrd="0" parTransId="{6A58E7D6-1A4E-4049-9C25-38D16EE2FB0D}" sibTransId="{C1754A15-5118-468D-ABC2-D476552E02B6}"/>
    <dgm:cxn modelId="{EB473D45-4666-4D15-8031-91D4DFC4364A}" type="presOf" srcId="{FB1F538C-90C2-447D-8D65-B3ECFC67491B}" destId="{C4B7D4D2-3519-458B-B883-664FDC333258}" srcOrd="0" destOrd="0" presId="urn:microsoft.com/office/officeart/2005/8/layout/chevron2"/>
    <dgm:cxn modelId="{CF4F2A90-0F59-4ADC-8DEA-3267A4C67D87}" srcId="{BBE5809F-A185-4F99-A5D1-57E4F210D13E}" destId="{E6092260-F235-4159-8AD2-FA550A1AD6D1}" srcOrd="4" destOrd="0" parTransId="{00760B61-E003-4C8A-A5F6-1B8005705AC1}" sibTransId="{AC347147-AFEA-4881-925B-4BD1325A1E95}"/>
    <dgm:cxn modelId="{0CF61929-D4C6-45B7-9644-23DF72830D22}" type="presOf" srcId="{B9260571-9C8E-47C5-B603-D3B20A8C2CA4}" destId="{EBB426FA-76B7-4A86-B1A5-83D7BA5B1B07}" srcOrd="0" destOrd="3" presId="urn:microsoft.com/office/officeart/2005/8/layout/chevron2"/>
    <dgm:cxn modelId="{8A193B1D-9E10-40C0-9707-1439A521B648}" type="presOf" srcId="{B9DF1645-20F0-4BAC-8E4E-79CE196FDCBD}" destId="{0F60DD1F-50C2-4A3C-9F86-41FEFDFBDC5E}" srcOrd="0" destOrd="3" presId="urn:microsoft.com/office/officeart/2005/8/layout/chevron2"/>
    <dgm:cxn modelId="{E086973C-B00E-4F17-8EC7-46D115F2C5E3}" type="presOf" srcId="{D78BAEC8-07D4-412B-AE57-2C86EF40F806}" destId="{28D5F5E5-8EA8-42E5-BC84-ABA6BD30DB14}" srcOrd="0" destOrd="0" presId="urn:microsoft.com/office/officeart/2005/8/layout/chevron2"/>
    <dgm:cxn modelId="{C9A5C5F8-7B0F-449E-BA8A-1FCA2AD932BF}" srcId="{746C7A75-A856-4283-A5CD-0D8D57A3778C}" destId="{682057C8-5395-4C07-A812-95D8F2F6D8D1}" srcOrd="2" destOrd="0" parTransId="{4B9279DE-EC83-47FE-BBD3-936A97A92303}" sibTransId="{D356A713-931A-42A8-9438-C38CEA433F76}"/>
    <dgm:cxn modelId="{6BF5F35C-C731-42BA-8394-BDC96E725A66}" type="presParOf" srcId="{3E845390-110C-4B84-B1CA-BFC111FDDA64}" destId="{67C24A53-5544-410F-BFAC-67971DE28A57}" srcOrd="0" destOrd="0" presId="urn:microsoft.com/office/officeart/2005/8/layout/chevron2"/>
    <dgm:cxn modelId="{05521A8E-C5A1-420F-95E9-FC3098261C7E}" type="presParOf" srcId="{67C24A53-5544-410F-BFAC-67971DE28A57}" destId="{C4B7D4D2-3519-458B-B883-664FDC333258}" srcOrd="0" destOrd="0" presId="urn:microsoft.com/office/officeart/2005/8/layout/chevron2"/>
    <dgm:cxn modelId="{1DC35827-8DB3-4E66-A6F4-C02C32A41682}" type="presParOf" srcId="{67C24A53-5544-410F-BFAC-67971DE28A57}" destId="{0F60DD1F-50C2-4A3C-9F86-41FEFDFBDC5E}" srcOrd="1" destOrd="0" presId="urn:microsoft.com/office/officeart/2005/8/layout/chevron2"/>
    <dgm:cxn modelId="{0E80A0CF-6674-4CEE-B93B-D6BBF382CA05}" type="presParOf" srcId="{3E845390-110C-4B84-B1CA-BFC111FDDA64}" destId="{83469B92-F676-4D55-87AE-E15EACA81C38}" srcOrd="1" destOrd="0" presId="urn:microsoft.com/office/officeart/2005/8/layout/chevron2"/>
    <dgm:cxn modelId="{31D5F2D3-F42E-4FE1-B4F2-B3DBDE8B819F}" type="presParOf" srcId="{3E845390-110C-4B84-B1CA-BFC111FDDA64}" destId="{A47E5072-4EFB-4AA7-A9C7-AF777C8E82C9}" srcOrd="2" destOrd="0" presId="urn:microsoft.com/office/officeart/2005/8/layout/chevron2"/>
    <dgm:cxn modelId="{448FFAA5-7FE0-4AB5-A4C8-3CA744BD3F6A}" type="presParOf" srcId="{A47E5072-4EFB-4AA7-A9C7-AF777C8E82C9}" destId="{DF41DE09-CA2F-4034-96B0-0A4E7E9B6493}" srcOrd="0" destOrd="0" presId="urn:microsoft.com/office/officeart/2005/8/layout/chevron2"/>
    <dgm:cxn modelId="{6CC1D67B-04BA-40E8-BACB-B11454F15196}" type="presParOf" srcId="{A47E5072-4EFB-4AA7-A9C7-AF777C8E82C9}" destId="{B73D03FC-8E6F-4263-9A6F-4FE9F2454E21}" srcOrd="1" destOrd="0" presId="urn:microsoft.com/office/officeart/2005/8/layout/chevron2"/>
    <dgm:cxn modelId="{59B3C9CC-F409-4AA0-81B2-7B3B8DD337D4}" type="presParOf" srcId="{3E845390-110C-4B84-B1CA-BFC111FDDA64}" destId="{DDF8D8CE-D97B-4E89-9C18-D37BF7111AB1}" srcOrd="3" destOrd="0" presId="urn:microsoft.com/office/officeart/2005/8/layout/chevron2"/>
    <dgm:cxn modelId="{79463172-FD0E-4892-AB4F-2DA8C0C05D13}" type="presParOf" srcId="{3E845390-110C-4B84-B1CA-BFC111FDDA64}" destId="{A11B8FC7-C357-4146-974B-AB1028E764BC}" srcOrd="4" destOrd="0" presId="urn:microsoft.com/office/officeart/2005/8/layout/chevron2"/>
    <dgm:cxn modelId="{0702B124-9B35-4F1C-853E-624CAB421D83}" type="presParOf" srcId="{A11B8FC7-C357-4146-974B-AB1028E764BC}" destId="{78B1FBF8-9548-4B3D-8C87-D904A2D9C73A}" srcOrd="0" destOrd="0" presId="urn:microsoft.com/office/officeart/2005/8/layout/chevron2"/>
    <dgm:cxn modelId="{FCB89CC0-D498-41AC-92CF-08E1737D4112}" type="presParOf" srcId="{A11B8FC7-C357-4146-974B-AB1028E764BC}" destId="{EBB426FA-76B7-4A86-B1A5-83D7BA5B1B07}" srcOrd="1" destOrd="0" presId="urn:microsoft.com/office/officeart/2005/8/layout/chevron2"/>
    <dgm:cxn modelId="{E927F0DE-CB2C-49C2-8DF2-17AD94604512}" type="presParOf" srcId="{3E845390-110C-4B84-B1CA-BFC111FDDA64}" destId="{495014AF-7704-4E7A-BA1C-112CD3471904}" srcOrd="5" destOrd="0" presId="urn:microsoft.com/office/officeart/2005/8/layout/chevron2"/>
    <dgm:cxn modelId="{F1A31080-C2BD-4430-87CA-544887FC6E58}" type="presParOf" srcId="{3E845390-110C-4B84-B1CA-BFC111FDDA64}" destId="{0279142A-74C1-48FD-B0C2-CC5550062506}" srcOrd="6" destOrd="0" presId="urn:microsoft.com/office/officeart/2005/8/layout/chevron2"/>
    <dgm:cxn modelId="{D4D03FE4-CA0D-4938-AB86-485D573E5607}" type="presParOf" srcId="{0279142A-74C1-48FD-B0C2-CC5550062506}" destId="{B181AC94-7C54-4590-A2A9-C889C402FEAD}" srcOrd="0" destOrd="0" presId="urn:microsoft.com/office/officeart/2005/8/layout/chevron2"/>
    <dgm:cxn modelId="{1C5349AF-59EF-47DE-BB1F-5DF279052EF0}" type="presParOf" srcId="{0279142A-74C1-48FD-B0C2-CC5550062506}" destId="{28D5F5E5-8EA8-42E5-BC84-ABA6BD30DB14}"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0B1970-8980-45DC-9F14-105ED508E48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CA"/>
        </a:p>
      </dgm:t>
    </dgm:pt>
    <dgm:pt modelId="{313C6E54-7DBB-42AA-A12E-8B752B4D0113}">
      <dgm:prSet phldrT="[Texte]"/>
      <dgm:spPr/>
      <dgm:t>
        <a:bodyPr/>
        <a:lstStyle/>
        <a:p>
          <a:r>
            <a:rPr lang="fr-CA" dirty="0" smtClean="0"/>
            <a:t>Adresse Url</a:t>
          </a:r>
          <a:endParaRPr lang="fr-CA" dirty="0"/>
        </a:p>
      </dgm:t>
    </dgm:pt>
    <dgm:pt modelId="{A44F6824-8CBC-4E51-9A2E-D030849C209F}" type="parTrans" cxnId="{A47BB396-5325-411C-BA1E-AEA3BA9BE8AC}">
      <dgm:prSet/>
      <dgm:spPr/>
      <dgm:t>
        <a:bodyPr/>
        <a:lstStyle/>
        <a:p>
          <a:endParaRPr lang="fr-CA"/>
        </a:p>
      </dgm:t>
    </dgm:pt>
    <dgm:pt modelId="{4A2F33E3-2E94-48E6-975E-BADFE29F1A7F}" type="sibTrans" cxnId="{A47BB396-5325-411C-BA1E-AEA3BA9BE8AC}">
      <dgm:prSet/>
      <dgm:spPr/>
      <dgm:t>
        <a:bodyPr/>
        <a:lstStyle/>
        <a:p>
          <a:endParaRPr lang="fr-CA"/>
        </a:p>
      </dgm:t>
    </dgm:pt>
    <dgm:pt modelId="{2658957B-292E-420B-BB24-F7C9E53142D4}">
      <dgm:prSet phldrT="[Texte]"/>
      <dgm:spPr/>
      <dgm:t>
        <a:bodyPr/>
        <a:lstStyle/>
        <a:p>
          <a:r>
            <a:rPr lang="fr-CA" dirty="0" smtClean="0"/>
            <a:t>Tutoriel</a:t>
          </a:r>
          <a:endParaRPr lang="fr-CA" dirty="0"/>
        </a:p>
      </dgm:t>
    </dgm:pt>
    <dgm:pt modelId="{D7674E13-DF57-4073-8848-54C32667923A}" type="parTrans" cxnId="{7781A210-9186-45B1-87D3-DB36DF031B10}">
      <dgm:prSet/>
      <dgm:spPr/>
      <dgm:t>
        <a:bodyPr/>
        <a:lstStyle/>
        <a:p>
          <a:endParaRPr lang="fr-CA"/>
        </a:p>
      </dgm:t>
    </dgm:pt>
    <dgm:pt modelId="{035C596D-01E1-4798-A849-7F6689E55657}" type="sibTrans" cxnId="{7781A210-9186-45B1-87D3-DB36DF031B10}">
      <dgm:prSet/>
      <dgm:spPr/>
      <dgm:t>
        <a:bodyPr/>
        <a:lstStyle/>
        <a:p>
          <a:endParaRPr lang="fr-CA"/>
        </a:p>
      </dgm:t>
    </dgm:pt>
    <dgm:pt modelId="{30FF0B8A-9E31-4425-9662-A99E89796504}">
      <dgm:prSet phldrT="[Texte]"/>
      <dgm:spPr/>
      <dgm:t>
        <a:bodyPr/>
        <a:lstStyle/>
        <a:p>
          <a:r>
            <a:rPr lang="fr-CA" dirty="0" smtClean="0"/>
            <a:t>Autres particularités:</a:t>
          </a:r>
          <a:endParaRPr lang="fr-CA" dirty="0"/>
        </a:p>
      </dgm:t>
    </dgm:pt>
    <dgm:pt modelId="{8D79C477-8964-4EDA-BB23-A2F3113B837F}" type="parTrans" cxnId="{83FF2E60-0E08-4942-8072-03A3A3F1D1F6}">
      <dgm:prSet/>
      <dgm:spPr/>
      <dgm:t>
        <a:bodyPr/>
        <a:lstStyle/>
        <a:p>
          <a:endParaRPr lang="fr-CA"/>
        </a:p>
      </dgm:t>
    </dgm:pt>
    <dgm:pt modelId="{85F399EE-7ADE-4B67-9F4B-82CF40CC10FC}" type="sibTrans" cxnId="{83FF2E60-0E08-4942-8072-03A3A3F1D1F6}">
      <dgm:prSet/>
      <dgm:spPr/>
      <dgm:t>
        <a:bodyPr/>
        <a:lstStyle/>
        <a:p>
          <a:endParaRPr lang="fr-CA"/>
        </a:p>
      </dgm:t>
    </dgm:pt>
    <dgm:pt modelId="{AAA2078E-8E6A-4B4C-8602-E2BE6A319921}">
      <dgm:prSet/>
      <dgm:spPr/>
      <dgm:t>
        <a:bodyPr/>
        <a:lstStyle/>
        <a:p>
          <a:r>
            <a:rPr lang="fr-CA" dirty="0" smtClean="0">
              <a:hlinkClick xmlns:r="http://schemas.openxmlformats.org/officeDocument/2006/relationships" r:id="rId1"/>
            </a:rPr>
            <a:t>http://www.commoncraft.com/video/social-bookmarking</a:t>
          </a:r>
          <a:endParaRPr lang="fr-CA" dirty="0"/>
        </a:p>
      </dgm:t>
    </dgm:pt>
    <dgm:pt modelId="{313A34F5-D2E4-42D4-BEB1-9E69012342B6}" type="parTrans" cxnId="{9D06046F-AD0A-4667-A127-8BBF74BDC25E}">
      <dgm:prSet/>
      <dgm:spPr/>
      <dgm:t>
        <a:bodyPr/>
        <a:lstStyle/>
        <a:p>
          <a:endParaRPr lang="fr-CA"/>
        </a:p>
      </dgm:t>
    </dgm:pt>
    <dgm:pt modelId="{8DF0E255-714B-4318-A7EA-770A054BD753}" type="sibTrans" cxnId="{9D06046F-AD0A-4667-A127-8BBF74BDC25E}">
      <dgm:prSet/>
      <dgm:spPr/>
      <dgm:t>
        <a:bodyPr/>
        <a:lstStyle/>
        <a:p>
          <a:endParaRPr lang="fr-CA"/>
        </a:p>
      </dgm:t>
    </dgm:pt>
    <dgm:pt modelId="{40831F9E-94B4-4D7A-ADB6-F84604997198}">
      <dgm:prSet/>
      <dgm:spPr/>
      <dgm:t>
        <a:bodyPr/>
        <a:lstStyle/>
        <a:p>
          <a:r>
            <a:rPr lang="fr-CA" dirty="0" smtClean="0">
              <a:hlinkClick xmlns:r="http://schemas.openxmlformats.org/officeDocument/2006/relationships" r:id="rId2"/>
            </a:rPr>
            <a:t>http://delicious.com</a:t>
          </a:r>
          <a:endParaRPr lang="fr-CA" dirty="0"/>
        </a:p>
      </dgm:t>
    </dgm:pt>
    <dgm:pt modelId="{1D759A05-9F05-4517-BBC8-13B5398FBC4D}" type="parTrans" cxnId="{09131D70-38F3-4F5E-B2F8-D1B9FF8C3B0D}">
      <dgm:prSet/>
      <dgm:spPr/>
      <dgm:t>
        <a:bodyPr/>
        <a:lstStyle/>
        <a:p>
          <a:endParaRPr lang="fr-CA"/>
        </a:p>
      </dgm:t>
    </dgm:pt>
    <dgm:pt modelId="{8E5023D4-EEF2-47F9-804B-6C97E7B015B6}" type="sibTrans" cxnId="{09131D70-38F3-4F5E-B2F8-D1B9FF8C3B0D}">
      <dgm:prSet/>
      <dgm:spPr/>
      <dgm:t>
        <a:bodyPr/>
        <a:lstStyle/>
        <a:p>
          <a:endParaRPr lang="fr-CA"/>
        </a:p>
      </dgm:t>
    </dgm:pt>
    <dgm:pt modelId="{276BB132-995F-4524-9E26-7D495DF41149}">
      <dgm:prSet/>
      <dgm:spPr/>
      <dgm:t>
        <a:bodyPr/>
        <a:lstStyle/>
        <a:p>
          <a:r>
            <a:rPr lang="fr-CA" dirty="0" smtClean="0"/>
            <a:t>Peut se connecter directement avec vos comptes Facebook, </a:t>
          </a:r>
          <a:r>
            <a:rPr lang="fr-CA" dirty="0" err="1" smtClean="0"/>
            <a:t>Twitter</a:t>
          </a:r>
          <a:r>
            <a:rPr lang="fr-CA" dirty="0" smtClean="0"/>
            <a:t> et </a:t>
          </a:r>
          <a:r>
            <a:rPr lang="fr-CA" dirty="0" err="1" smtClean="0"/>
            <a:t>Linkedln</a:t>
          </a:r>
          <a:r>
            <a:rPr lang="fr-CA" dirty="0" smtClean="0"/>
            <a:t>.</a:t>
          </a:r>
          <a:endParaRPr lang="fr-CA" dirty="0"/>
        </a:p>
      </dgm:t>
    </dgm:pt>
    <dgm:pt modelId="{6534D9EF-24D3-4B93-A58E-C4C1C261A6DD}" type="parTrans" cxnId="{FDE9D791-F1DE-4047-BEC5-DFB8BBD37FFB}">
      <dgm:prSet/>
      <dgm:spPr/>
      <dgm:t>
        <a:bodyPr/>
        <a:lstStyle/>
        <a:p>
          <a:endParaRPr lang="fr-CA"/>
        </a:p>
      </dgm:t>
    </dgm:pt>
    <dgm:pt modelId="{71A95EEB-BD61-45DE-AE68-F2B85E63AC74}" type="sibTrans" cxnId="{FDE9D791-F1DE-4047-BEC5-DFB8BBD37FFB}">
      <dgm:prSet/>
      <dgm:spPr/>
      <dgm:t>
        <a:bodyPr/>
        <a:lstStyle/>
        <a:p>
          <a:endParaRPr lang="fr-CA"/>
        </a:p>
      </dgm:t>
    </dgm:pt>
    <dgm:pt modelId="{042F4C4C-7AE0-46A7-9CCD-ED7F2E88350F}" type="pres">
      <dgm:prSet presAssocID="{620B1970-8980-45DC-9F14-105ED508E48A}" presName="linear" presStyleCnt="0">
        <dgm:presLayoutVars>
          <dgm:dir/>
          <dgm:animLvl val="lvl"/>
          <dgm:resizeHandles val="exact"/>
        </dgm:presLayoutVars>
      </dgm:prSet>
      <dgm:spPr/>
      <dgm:t>
        <a:bodyPr/>
        <a:lstStyle/>
        <a:p>
          <a:endParaRPr lang="fr-CA"/>
        </a:p>
      </dgm:t>
    </dgm:pt>
    <dgm:pt modelId="{CC05394F-B8DB-45C0-87A0-FF96F433D1CE}" type="pres">
      <dgm:prSet presAssocID="{313C6E54-7DBB-42AA-A12E-8B752B4D0113}" presName="parentLin" presStyleCnt="0"/>
      <dgm:spPr/>
    </dgm:pt>
    <dgm:pt modelId="{C86D15ED-3219-475F-A6A3-B3EA61145DBF}" type="pres">
      <dgm:prSet presAssocID="{313C6E54-7DBB-42AA-A12E-8B752B4D0113}" presName="parentLeftMargin" presStyleLbl="node1" presStyleIdx="0" presStyleCnt="3"/>
      <dgm:spPr/>
      <dgm:t>
        <a:bodyPr/>
        <a:lstStyle/>
        <a:p>
          <a:endParaRPr lang="fr-CA"/>
        </a:p>
      </dgm:t>
    </dgm:pt>
    <dgm:pt modelId="{1F178C4B-D6AE-42ED-90BD-3F2C4A7FB15B}" type="pres">
      <dgm:prSet presAssocID="{313C6E54-7DBB-42AA-A12E-8B752B4D0113}" presName="parentText" presStyleLbl="node1" presStyleIdx="0" presStyleCnt="3">
        <dgm:presLayoutVars>
          <dgm:chMax val="0"/>
          <dgm:bulletEnabled val="1"/>
        </dgm:presLayoutVars>
      </dgm:prSet>
      <dgm:spPr/>
      <dgm:t>
        <a:bodyPr/>
        <a:lstStyle/>
        <a:p>
          <a:endParaRPr lang="fr-CA"/>
        </a:p>
      </dgm:t>
    </dgm:pt>
    <dgm:pt modelId="{99F9C2B5-E3AA-4764-919D-27390D3347BB}" type="pres">
      <dgm:prSet presAssocID="{313C6E54-7DBB-42AA-A12E-8B752B4D0113}" presName="negativeSpace" presStyleCnt="0"/>
      <dgm:spPr/>
    </dgm:pt>
    <dgm:pt modelId="{80ED6BA1-7B90-4697-B298-309B58DE3F3A}" type="pres">
      <dgm:prSet presAssocID="{313C6E54-7DBB-42AA-A12E-8B752B4D0113}" presName="childText" presStyleLbl="conFgAcc1" presStyleIdx="0" presStyleCnt="3">
        <dgm:presLayoutVars>
          <dgm:bulletEnabled val="1"/>
        </dgm:presLayoutVars>
      </dgm:prSet>
      <dgm:spPr/>
      <dgm:t>
        <a:bodyPr/>
        <a:lstStyle/>
        <a:p>
          <a:endParaRPr lang="fr-CA"/>
        </a:p>
      </dgm:t>
    </dgm:pt>
    <dgm:pt modelId="{E1D4466A-E5B1-4C8C-8854-6CF26E6F2226}" type="pres">
      <dgm:prSet presAssocID="{4A2F33E3-2E94-48E6-975E-BADFE29F1A7F}" presName="spaceBetweenRectangles" presStyleCnt="0"/>
      <dgm:spPr/>
    </dgm:pt>
    <dgm:pt modelId="{44B28D54-6CB0-4CE0-ADAB-0963828EB498}" type="pres">
      <dgm:prSet presAssocID="{2658957B-292E-420B-BB24-F7C9E53142D4}" presName="parentLin" presStyleCnt="0"/>
      <dgm:spPr/>
    </dgm:pt>
    <dgm:pt modelId="{64ACCE5D-2C3C-44C0-A0EB-F0019945CAF7}" type="pres">
      <dgm:prSet presAssocID="{2658957B-292E-420B-BB24-F7C9E53142D4}" presName="parentLeftMargin" presStyleLbl="node1" presStyleIdx="0" presStyleCnt="3"/>
      <dgm:spPr/>
      <dgm:t>
        <a:bodyPr/>
        <a:lstStyle/>
        <a:p>
          <a:endParaRPr lang="fr-CA"/>
        </a:p>
      </dgm:t>
    </dgm:pt>
    <dgm:pt modelId="{6CF6B7F7-F037-4258-B6E3-AD180C5765F5}" type="pres">
      <dgm:prSet presAssocID="{2658957B-292E-420B-BB24-F7C9E53142D4}" presName="parentText" presStyleLbl="node1" presStyleIdx="1" presStyleCnt="3">
        <dgm:presLayoutVars>
          <dgm:chMax val="0"/>
          <dgm:bulletEnabled val="1"/>
        </dgm:presLayoutVars>
      </dgm:prSet>
      <dgm:spPr/>
      <dgm:t>
        <a:bodyPr/>
        <a:lstStyle/>
        <a:p>
          <a:endParaRPr lang="fr-CA"/>
        </a:p>
      </dgm:t>
    </dgm:pt>
    <dgm:pt modelId="{24375F07-0290-45B4-AE45-0C0F536A80A0}" type="pres">
      <dgm:prSet presAssocID="{2658957B-292E-420B-BB24-F7C9E53142D4}" presName="negativeSpace" presStyleCnt="0"/>
      <dgm:spPr/>
    </dgm:pt>
    <dgm:pt modelId="{1F5D7F45-E4CA-4164-851B-388B8ECDF414}" type="pres">
      <dgm:prSet presAssocID="{2658957B-292E-420B-BB24-F7C9E53142D4}" presName="childText" presStyleLbl="conFgAcc1" presStyleIdx="1" presStyleCnt="3">
        <dgm:presLayoutVars>
          <dgm:bulletEnabled val="1"/>
        </dgm:presLayoutVars>
      </dgm:prSet>
      <dgm:spPr/>
      <dgm:t>
        <a:bodyPr/>
        <a:lstStyle/>
        <a:p>
          <a:endParaRPr lang="fr-CA"/>
        </a:p>
      </dgm:t>
    </dgm:pt>
    <dgm:pt modelId="{A47E0617-56C7-4F70-B0D3-BE8164AC2FB4}" type="pres">
      <dgm:prSet presAssocID="{035C596D-01E1-4798-A849-7F6689E55657}" presName="spaceBetweenRectangles" presStyleCnt="0"/>
      <dgm:spPr/>
    </dgm:pt>
    <dgm:pt modelId="{44695C3C-91DE-4472-82F3-C382E38C5549}" type="pres">
      <dgm:prSet presAssocID="{30FF0B8A-9E31-4425-9662-A99E89796504}" presName="parentLin" presStyleCnt="0"/>
      <dgm:spPr/>
    </dgm:pt>
    <dgm:pt modelId="{7554C709-F92F-4423-A3B6-A731E80449B2}" type="pres">
      <dgm:prSet presAssocID="{30FF0B8A-9E31-4425-9662-A99E89796504}" presName="parentLeftMargin" presStyleLbl="node1" presStyleIdx="1" presStyleCnt="3"/>
      <dgm:spPr/>
      <dgm:t>
        <a:bodyPr/>
        <a:lstStyle/>
        <a:p>
          <a:endParaRPr lang="fr-CA"/>
        </a:p>
      </dgm:t>
    </dgm:pt>
    <dgm:pt modelId="{CEEE9383-ABE1-4AA2-8C2F-4A7F4950E019}" type="pres">
      <dgm:prSet presAssocID="{30FF0B8A-9E31-4425-9662-A99E89796504}" presName="parentText" presStyleLbl="node1" presStyleIdx="2" presStyleCnt="3">
        <dgm:presLayoutVars>
          <dgm:chMax val="0"/>
          <dgm:bulletEnabled val="1"/>
        </dgm:presLayoutVars>
      </dgm:prSet>
      <dgm:spPr/>
      <dgm:t>
        <a:bodyPr/>
        <a:lstStyle/>
        <a:p>
          <a:endParaRPr lang="fr-CA"/>
        </a:p>
      </dgm:t>
    </dgm:pt>
    <dgm:pt modelId="{A815A14E-6DB4-4083-9EE9-35D216348C58}" type="pres">
      <dgm:prSet presAssocID="{30FF0B8A-9E31-4425-9662-A99E89796504}" presName="negativeSpace" presStyleCnt="0"/>
      <dgm:spPr/>
    </dgm:pt>
    <dgm:pt modelId="{19D1A597-F670-423D-B822-71D1CC35A071}" type="pres">
      <dgm:prSet presAssocID="{30FF0B8A-9E31-4425-9662-A99E89796504}" presName="childText" presStyleLbl="conFgAcc1" presStyleIdx="2" presStyleCnt="3">
        <dgm:presLayoutVars>
          <dgm:bulletEnabled val="1"/>
        </dgm:presLayoutVars>
      </dgm:prSet>
      <dgm:spPr/>
      <dgm:t>
        <a:bodyPr/>
        <a:lstStyle/>
        <a:p>
          <a:endParaRPr lang="fr-CA"/>
        </a:p>
      </dgm:t>
    </dgm:pt>
  </dgm:ptLst>
  <dgm:cxnLst>
    <dgm:cxn modelId="{9D06046F-AD0A-4667-A127-8BBF74BDC25E}" srcId="{2658957B-292E-420B-BB24-F7C9E53142D4}" destId="{AAA2078E-8E6A-4B4C-8602-E2BE6A319921}" srcOrd="0" destOrd="0" parTransId="{313A34F5-D2E4-42D4-BEB1-9E69012342B6}" sibTransId="{8DF0E255-714B-4318-A7EA-770A054BD753}"/>
    <dgm:cxn modelId="{7781A210-9186-45B1-87D3-DB36DF031B10}" srcId="{620B1970-8980-45DC-9F14-105ED508E48A}" destId="{2658957B-292E-420B-BB24-F7C9E53142D4}" srcOrd="1" destOrd="0" parTransId="{D7674E13-DF57-4073-8848-54C32667923A}" sibTransId="{035C596D-01E1-4798-A849-7F6689E55657}"/>
    <dgm:cxn modelId="{8D7DF258-BE26-4BAA-BB77-56EDEE0D3C0F}" type="presOf" srcId="{2658957B-292E-420B-BB24-F7C9E53142D4}" destId="{64ACCE5D-2C3C-44C0-A0EB-F0019945CAF7}" srcOrd="0" destOrd="0" presId="urn:microsoft.com/office/officeart/2005/8/layout/list1"/>
    <dgm:cxn modelId="{FDE9D791-F1DE-4047-BEC5-DFB8BBD37FFB}" srcId="{30FF0B8A-9E31-4425-9662-A99E89796504}" destId="{276BB132-995F-4524-9E26-7D495DF41149}" srcOrd="0" destOrd="0" parTransId="{6534D9EF-24D3-4B93-A58E-C4C1C261A6DD}" sibTransId="{71A95EEB-BD61-45DE-AE68-F2B85E63AC74}"/>
    <dgm:cxn modelId="{09131D70-38F3-4F5E-B2F8-D1B9FF8C3B0D}" srcId="{313C6E54-7DBB-42AA-A12E-8B752B4D0113}" destId="{40831F9E-94B4-4D7A-ADB6-F84604997198}" srcOrd="0" destOrd="0" parTransId="{1D759A05-9F05-4517-BBC8-13B5398FBC4D}" sibTransId="{8E5023D4-EEF2-47F9-804B-6C97E7B015B6}"/>
    <dgm:cxn modelId="{FC97154C-ED79-4C01-8186-CC7214424146}" type="presOf" srcId="{620B1970-8980-45DC-9F14-105ED508E48A}" destId="{042F4C4C-7AE0-46A7-9CCD-ED7F2E88350F}" srcOrd="0" destOrd="0" presId="urn:microsoft.com/office/officeart/2005/8/layout/list1"/>
    <dgm:cxn modelId="{DDE91277-6D4C-4D75-BB01-95FCC9522A59}" type="presOf" srcId="{313C6E54-7DBB-42AA-A12E-8B752B4D0113}" destId="{1F178C4B-D6AE-42ED-90BD-3F2C4A7FB15B}" srcOrd="1" destOrd="0" presId="urn:microsoft.com/office/officeart/2005/8/layout/list1"/>
    <dgm:cxn modelId="{018FF9D7-BD77-4726-B608-1ADEEA849C23}" type="presOf" srcId="{AAA2078E-8E6A-4B4C-8602-E2BE6A319921}" destId="{1F5D7F45-E4CA-4164-851B-388B8ECDF414}" srcOrd="0" destOrd="0" presId="urn:microsoft.com/office/officeart/2005/8/layout/list1"/>
    <dgm:cxn modelId="{E77DB946-2361-4E07-8763-E3292C575608}" type="presOf" srcId="{2658957B-292E-420B-BB24-F7C9E53142D4}" destId="{6CF6B7F7-F037-4258-B6E3-AD180C5765F5}" srcOrd="1" destOrd="0" presId="urn:microsoft.com/office/officeart/2005/8/layout/list1"/>
    <dgm:cxn modelId="{1E31E0B5-B925-4B17-8BC5-AFCE978E8CBA}" type="presOf" srcId="{40831F9E-94B4-4D7A-ADB6-F84604997198}" destId="{80ED6BA1-7B90-4697-B298-309B58DE3F3A}" srcOrd="0" destOrd="0" presId="urn:microsoft.com/office/officeart/2005/8/layout/list1"/>
    <dgm:cxn modelId="{A47BB396-5325-411C-BA1E-AEA3BA9BE8AC}" srcId="{620B1970-8980-45DC-9F14-105ED508E48A}" destId="{313C6E54-7DBB-42AA-A12E-8B752B4D0113}" srcOrd="0" destOrd="0" parTransId="{A44F6824-8CBC-4E51-9A2E-D030849C209F}" sibTransId="{4A2F33E3-2E94-48E6-975E-BADFE29F1A7F}"/>
    <dgm:cxn modelId="{589BD191-828E-4DAD-9CE3-7239F2EB5373}" type="presOf" srcId="{30FF0B8A-9E31-4425-9662-A99E89796504}" destId="{CEEE9383-ABE1-4AA2-8C2F-4A7F4950E019}" srcOrd="1" destOrd="0" presId="urn:microsoft.com/office/officeart/2005/8/layout/list1"/>
    <dgm:cxn modelId="{8FEC0CD5-C871-46EC-943A-FE1A11A2EAD0}" type="presOf" srcId="{276BB132-995F-4524-9E26-7D495DF41149}" destId="{19D1A597-F670-423D-B822-71D1CC35A071}" srcOrd="0" destOrd="0" presId="urn:microsoft.com/office/officeart/2005/8/layout/list1"/>
    <dgm:cxn modelId="{D982AC6C-12AE-41F1-8499-F162291FBC43}" type="presOf" srcId="{30FF0B8A-9E31-4425-9662-A99E89796504}" destId="{7554C709-F92F-4423-A3B6-A731E80449B2}" srcOrd="0" destOrd="0" presId="urn:microsoft.com/office/officeart/2005/8/layout/list1"/>
    <dgm:cxn modelId="{83FF2E60-0E08-4942-8072-03A3A3F1D1F6}" srcId="{620B1970-8980-45DC-9F14-105ED508E48A}" destId="{30FF0B8A-9E31-4425-9662-A99E89796504}" srcOrd="2" destOrd="0" parTransId="{8D79C477-8964-4EDA-BB23-A2F3113B837F}" sibTransId="{85F399EE-7ADE-4B67-9F4B-82CF40CC10FC}"/>
    <dgm:cxn modelId="{FA6EDE0D-9CE4-4C74-946C-D60F42667F7F}" type="presOf" srcId="{313C6E54-7DBB-42AA-A12E-8B752B4D0113}" destId="{C86D15ED-3219-475F-A6A3-B3EA61145DBF}" srcOrd="0" destOrd="0" presId="urn:microsoft.com/office/officeart/2005/8/layout/list1"/>
    <dgm:cxn modelId="{D1B22FA8-361A-42EC-A0D2-D7E486268B55}" type="presParOf" srcId="{042F4C4C-7AE0-46A7-9CCD-ED7F2E88350F}" destId="{CC05394F-B8DB-45C0-87A0-FF96F433D1CE}" srcOrd="0" destOrd="0" presId="urn:microsoft.com/office/officeart/2005/8/layout/list1"/>
    <dgm:cxn modelId="{99984405-7E6C-42A3-A714-D61C7EC8937C}" type="presParOf" srcId="{CC05394F-B8DB-45C0-87A0-FF96F433D1CE}" destId="{C86D15ED-3219-475F-A6A3-B3EA61145DBF}" srcOrd="0" destOrd="0" presId="urn:microsoft.com/office/officeart/2005/8/layout/list1"/>
    <dgm:cxn modelId="{039E9971-8E19-4B3A-BA3E-B2DB43E9CEA0}" type="presParOf" srcId="{CC05394F-B8DB-45C0-87A0-FF96F433D1CE}" destId="{1F178C4B-D6AE-42ED-90BD-3F2C4A7FB15B}" srcOrd="1" destOrd="0" presId="urn:microsoft.com/office/officeart/2005/8/layout/list1"/>
    <dgm:cxn modelId="{E433DB91-0472-4025-A3EA-2E82A95C1EE4}" type="presParOf" srcId="{042F4C4C-7AE0-46A7-9CCD-ED7F2E88350F}" destId="{99F9C2B5-E3AA-4764-919D-27390D3347BB}" srcOrd="1" destOrd="0" presId="urn:microsoft.com/office/officeart/2005/8/layout/list1"/>
    <dgm:cxn modelId="{E44CBBBB-C668-4BF7-A50F-4E2ADDF4E62B}" type="presParOf" srcId="{042F4C4C-7AE0-46A7-9CCD-ED7F2E88350F}" destId="{80ED6BA1-7B90-4697-B298-309B58DE3F3A}" srcOrd="2" destOrd="0" presId="urn:microsoft.com/office/officeart/2005/8/layout/list1"/>
    <dgm:cxn modelId="{D57A3EF5-1269-4C8D-8E23-8785CB640C59}" type="presParOf" srcId="{042F4C4C-7AE0-46A7-9CCD-ED7F2E88350F}" destId="{E1D4466A-E5B1-4C8C-8854-6CF26E6F2226}" srcOrd="3" destOrd="0" presId="urn:microsoft.com/office/officeart/2005/8/layout/list1"/>
    <dgm:cxn modelId="{FE5BE2FF-80AA-4B86-9AF7-433047C063F9}" type="presParOf" srcId="{042F4C4C-7AE0-46A7-9CCD-ED7F2E88350F}" destId="{44B28D54-6CB0-4CE0-ADAB-0963828EB498}" srcOrd="4" destOrd="0" presId="urn:microsoft.com/office/officeart/2005/8/layout/list1"/>
    <dgm:cxn modelId="{41FFE02D-7C2F-4490-A2FD-BAFFD0BF6E73}" type="presParOf" srcId="{44B28D54-6CB0-4CE0-ADAB-0963828EB498}" destId="{64ACCE5D-2C3C-44C0-A0EB-F0019945CAF7}" srcOrd="0" destOrd="0" presId="urn:microsoft.com/office/officeart/2005/8/layout/list1"/>
    <dgm:cxn modelId="{FFFE57D4-4D1D-410C-AE14-16F6E624CFBB}" type="presParOf" srcId="{44B28D54-6CB0-4CE0-ADAB-0963828EB498}" destId="{6CF6B7F7-F037-4258-B6E3-AD180C5765F5}" srcOrd="1" destOrd="0" presId="urn:microsoft.com/office/officeart/2005/8/layout/list1"/>
    <dgm:cxn modelId="{90B7CEAF-8443-4849-9B22-A48FFEE98211}" type="presParOf" srcId="{042F4C4C-7AE0-46A7-9CCD-ED7F2E88350F}" destId="{24375F07-0290-45B4-AE45-0C0F536A80A0}" srcOrd="5" destOrd="0" presId="urn:microsoft.com/office/officeart/2005/8/layout/list1"/>
    <dgm:cxn modelId="{FDDE1F4C-06EA-4686-90DE-76621B56972E}" type="presParOf" srcId="{042F4C4C-7AE0-46A7-9CCD-ED7F2E88350F}" destId="{1F5D7F45-E4CA-4164-851B-388B8ECDF414}" srcOrd="6" destOrd="0" presId="urn:microsoft.com/office/officeart/2005/8/layout/list1"/>
    <dgm:cxn modelId="{8261A6AA-250F-4379-8B4C-DE1F54446CF6}" type="presParOf" srcId="{042F4C4C-7AE0-46A7-9CCD-ED7F2E88350F}" destId="{A47E0617-56C7-4F70-B0D3-BE8164AC2FB4}" srcOrd="7" destOrd="0" presId="urn:microsoft.com/office/officeart/2005/8/layout/list1"/>
    <dgm:cxn modelId="{850FB3A2-2361-4F69-9EC0-0D970978A489}" type="presParOf" srcId="{042F4C4C-7AE0-46A7-9CCD-ED7F2E88350F}" destId="{44695C3C-91DE-4472-82F3-C382E38C5549}" srcOrd="8" destOrd="0" presId="urn:microsoft.com/office/officeart/2005/8/layout/list1"/>
    <dgm:cxn modelId="{8F3F5729-D284-454F-919D-370315B67A95}" type="presParOf" srcId="{44695C3C-91DE-4472-82F3-C382E38C5549}" destId="{7554C709-F92F-4423-A3B6-A731E80449B2}" srcOrd="0" destOrd="0" presId="urn:microsoft.com/office/officeart/2005/8/layout/list1"/>
    <dgm:cxn modelId="{04D4FAD3-628B-488C-B30E-E312DB2AA518}" type="presParOf" srcId="{44695C3C-91DE-4472-82F3-C382E38C5549}" destId="{CEEE9383-ABE1-4AA2-8C2F-4A7F4950E019}" srcOrd="1" destOrd="0" presId="urn:microsoft.com/office/officeart/2005/8/layout/list1"/>
    <dgm:cxn modelId="{51D835C6-B406-4264-A0F0-C35EC5E65283}" type="presParOf" srcId="{042F4C4C-7AE0-46A7-9CCD-ED7F2E88350F}" destId="{A815A14E-6DB4-4083-9EE9-35D216348C58}" srcOrd="9" destOrd="0" presId="urn:microsoft.com/office/officeart/2005/8/layout/list1"/>
    <dgm:cxn modelId="{7FC4D7F1-CB48-4E70-BCFD-5A6B025E037C}" type="presParOf" srcId="{042F4C4C-7AE0-46A7-9CCD-ED7F2E88350F}" destId="{19D1A597-F670-423D-B822-71D1CC35A071}" srcOrd="10" destOrd="0" presId="urn:microsoft.com/office/officeart/2005/8/layout/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E71763-AFA4-447B-B467-88B38146C15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CA"/>
        </a:p>
      </dgm:t>
    </dgm:pt>
    <dgm:pt modelId="{881C97FB-A0EF-430C-98F6-7B03F8710BD9}">
      <dgm:prSet phldrT="[Texte]"/>
      <dgm:spPr/>
      <dgm:t>
        <a:bodyPr/>
        <a:lstStyle/>
        <a:p>
          <a:r>
            <a:rPr lang="fr-CA" dirty="0" smtClean="0"/>
            <a:t>Adresse Url</a:t>
          </a:r>
          <a:endParaRPr lang="fr-CA" dirty="0"/>
        </a:p>
      </dgm:t>
    </dgm:pt>
    <dgm:pt modelId="{1D74AE23-37FA-410D-A572-B7B4C2247D2B}" type="parTrans" cxnId="{76359D17-0F93-40E0-86CC-1FBEA537882B}">
      <dgm:prSet/>
      <dgm:spPr/>
      <dgm:t>
        <a:bodyPr/>
        <a:lstStyle/>
        <a:p>
          <a:endParaRPr lang="fr-CA"/>
        </a:p>
      </dgm:t>
    </dgm:pt>
    <dgm:pt modelId="{8BEB7FBC-6744-470B-9E55-AA6E335CF416}" type="sibTrans" cxnId="{76359D17-0F93-40E0-86CC-1FBEA537882B}">
      <dgm:prSet/>
      <dgm:spPr/>
      <dgm:t>
        <a:bodyPr/>
        <a:lstStyle/>
        <a:p>
          <a:endParaRPr lang="fr-CA"/>
        </a:p>
      </dgm:t>
    </dgm:pt>
    <dgm:pt modelId="{70246543-DB8A-4843-94CE-A274390F342E}">
      <dgm:prSet phldrT="[Texte]"/>
      <dgm:spPr/>
      <dgm:t>
        <a:bodyPr/>
        <a:lstStyle/>
        <a:p>
          <a:r>
            <a:rPr lang="fr-CA" dirty="0" smtClean="0"/>
            <a:t>Tutoriel</a:t>
          </a:r>
          <a:endParaRPr lang="fr-CA" dirty="0"/>
        </a:p>
      </dgm:t>
    </dgm:pt>
    <dgm:pt modelId="{1D451571-B144-43B6-986B-2892A90C66E2}" type="parTrans" cxnId="{F97EE0D9-8E71-4E08-AD22-B80CCE25993A}">
      <dgm:prSet/>
      <dgm:spPr/>
      <dgm:t>
        <a:bodyPr/>
        <a:lstStyle/>
        <a:p>
          <a:endParaRPr lang="fr-CA"/>
        </a:p>
      </dgm:t>
    </dgm:pt>
    <dgm:pt modelId="{2880AAAD-E08E-4174-9077-74AD619AE3A5}" type="sibTrans" cxnId="{F97EE0D9-8E71-4E08-AD22-B80CCE25993A}">
      <dgm:prSet/>
      <dgm:spPr/>
      <dgm:t>
        <a:bodyPr/>
        <a:lstStyle/>
        <a:p>
          <a:endParaRPr lang="fr-CA"/>
        </a:p>
      </dgm:t>
    </dgm:pt>
    <dgm:pt modelId="{6855F814-77A3-40AB-8235-29C36D9874BD}">
      <dgm:prSet phldrT="[Texte]"/>
      <dgm:spPr/>
      <dgm:t>
        <a:bodyPr/>
        <a:lstStyle/>
        <a:p>
          <a:r>
            <a:rPr lang="fr-CA" dirty="0" smtClean="0"/>
            <a:t>Autres particularités:</a:t>
          </a:r>
          <a:endParaRPr lang="fr-CA" dirty="0"/>
        </a:p>
      </dgm:t>
    </dgm:pt>
    <dgm:pt modelId="{E3684B3E-127F-4886-B077-73EC5AC1B5B9}" type="parTrans" cxnId="{4D176675-2595-4C17-917C-B6F5AE09CE4E}">
      <dgm:prSet/>
      <dgm:spPr/>
      <dgm:t>
        <a:bodyPr/>
        <a:lstStyle/>
        <a:p>
          <a:endParaRPr lang="fr-CA"/>
        </a:p>
      </dgm:t>
    </dgm:pt>
    <dgm:pt modelId="{03E22526-5E32-4792-BF8B-144AC6ACBDDB}" type="sibTrans" cxnId="{4D176675-2595-4C17-917C-B6F5AE09CE4E}">
      <dgm:prSet/>
      <dgm:spPr/>
      <dgm:t>
        <a:bodyPr/>
        <a:lstStyle/>
        <a:p>
          <a:endParaRPr lang="fr-CA"/>
        </a:p>
      </dgm:t>
    </dgm:pt>
    <dgm:pt modelId="{A5BB73ED-6E96-4B6F-B581-E3FF7C87E60E}">
      <dgm:prSet/>
      <dgm:spPr/>
      <dgm:t>
        <a:bodyPr/>
        <a:lstStyle/>
        <a:p>
          <a:r>
            <a:rPr lang="fr-CA" dirty="0" smtClean="0">
              <a:hlinkClick xmlns:r="http://schemas.openxmlformats.org/officeDocument/2006/relationships" r:id="rId1"/>
            </a:rPr>
            <a:t>http://www.diigo.com/</a:t>
          </a:r>
          <a:endParaRPr lang="fr-CA" dirty="0"/>
        </a:p>
      </dgm:t>
    </dgm:pt>
    <dgm:pt modelId="{70114C2E-DBCB-4BA2-8AF0-A7C1C7403DC9}" type="parTrans" cxnId="{FDA8B7C2-3DC3-4A5A-A52E-D78AB8C6E94D}">
      <dgm:prSet/>
      <dgm:spPr/>
      <dgm:t>
        <a:bodyPr/>
        <a:lstStyle/>
        <a:p>
          <a:endParaRPr lang="fr-CA"/>
        </a:p>
      </dgm:t>
    </dgm:pt>
    <dgm:pt modelId="{CD43CAC4-A064-47B0-BE26-29A36807CE7F}" type="sibTrans" cxnId="{FDA8B7C2-3DC3-4A5A-A52E-D78AB8C6E94D}">
      <dgm:prSet/>
      <dgm:spPr/>
      <dgm:t>
        <a:bodyPr/>
        <a:lstStyle/>
        <a:p>
          <a:endParaRPr lang="fr-CA"/>
        </a:p>
      </dgm:t>
    </dgm:pt>
    <dgm:pt modelId="{715F3E3F-8DA3-4975-8623-FDAA8500F566}">
      <dgm:prSet/>
      <dgm:spPr/>
      <dgm:t>
        <a:bodyPr/>
        <a:lstStyle/>
        <a:p>
          <a:r>
            <a:rPr lang="fr-CA" dirty="0" smtClean="0"/>
            <a:t>Partie1: </a:t>
          </a:r>
          <a:r>
            <a:rPr lang="fr-CA" dirty="0" smtClean="0">
              <a:hlinkClick xmlns:r="http://schemas.openxmlformats.org/officeDocument/2006/relationships" r:id="rId2"/>
            </a:rPr>
            <a:t>http://dai.ly/ibU4wz</a:t>
          </a:r>
          <a:endParaRPr lang="fr-CA" dirty="0"/>
        </a:p>
      </dgm:t>
    </dgm:pt>
    <dgm:pt modelId="{4B07D05D-F658-4C41-90E1-E82A0711DAEF}" type="parTrans" cxnId="{52FEFFC7-32FB-4476-8D2F-082739178638}">
      <dgm:prSet/>
      <dgm:spPr/>
      <dgm:t>
        <a:bodyPr/>
        <a:lstStyle/>
        <a:p>
          <a:endParaRPr lang="fr-CA"/>
        </a:p>
      </dgm:t>
    </dgm:pt>
    <dgm:pt modelId="{13E920CD-0FF1-4980-ACC5-8BB9112B3236}" type="sibTrans" cxnId="{52FEFFC7-32FB-4476-8D2F-082739178638}">
      <dgm:prSet/>
      <dgm:spPr/>
      <dgm:t>
        <a:bodyPr/>
        <a:lstStyle/>
        <a:p>
          <a:endParaRPr lang="fr-CA"/>
        </a:p>
      </dgm:t>
    </dgm:pt>
    <dgm:pt modelId="{21921A79-2889-4C0C-98E4-2117E9AD17B6}">
      <dgm:prSet/>
      <dgm:spPr/>
      <dgm:t>
        <a:bodyPr/>
        <a:lstStyle/>
        <a:p>
          <a:r>
            <a:rPr lang="fr-CA" dirty="0" smtClean="0"/>
            <a:t>Partie 2: </a:t>
          </a:r>
          <a:r>
            <a:rPr lang="fr-CA" dirty="0" smtClean="0">
              <a:hlinkClick xmlns:r="http://schemas.openxmlformats.org/officeDocument/2006/relationships" r:id="rId3"/>
            </a:rPr>
            <a:t>http://dai.ly/fP3qpx</a:t>
          </a:r>
          <a:endParaRPr lang="fr-CA" dirty="0"/>
        </a:p>
      </dgm:t>
    </dgm:pt>
    <dgm:pt modelId="{0470095E-29F7-4D8B-AACD-1284017EE0FC}" type="parTrans" cxnId="{214188F6-20A2-49D0-B4A3-0F2E143BD41D}">
      <dgm:prSet/>
      <dgm:spPr/>
      <dgm:t>
        <a:bodyPr/>
        <a:lstStyle/>
        <a:p>
          <a:endParaRPr lang="fr-CA"/>
        </a:p>
      </dgm:t>
    </dgm:pt>
    <dgm:pt modelId="{91E706C5-DC0E-483D-8D7A-00404C9C9D1F}" type="sibTrans" cxnId="{214188F6-20A2-49D0-B4A3-0F2E143BD41D}">
      <dgm:prSet/>
      <dgm:spPr/>
      <dgm:t>
        <a:bodyPr/>
        <a:lstStyle/>
        <a:p>
          <a:endParaRPr lang="fr-CA"/>
        </a:p>
      </dgm:t>
    </dgm:pt>
    <dgm:pt modelId="{19278E1C-92FC-4C05-8427-2EBF1911550A}">
      <dgm:prSet/>
      <dgm:spPr/>
      <dgm:t>
        <a:bodyPr/>
        <a:lstStyle/>
        <a:p>
          <a:r>
            <a:rPr lang="fr-CA" dirty="0" smtClean="0"/>
            <a:t>Possibilité d’importer vos signets de </a:t>
          </a:r>
          <a:r>
            <a:rPr lang="fr-CA" dirty="0" err="1" smtClean="0"/>
            <a:t>Delicious</a:t>
          </a:r>
          <a:r>
            <a:rPr lang="fr-CA" dirty="0" smtClean="0"/>
            <a:t>, Google Notebook et </a:t>
          </a:r>
          <a:r>
            <a:rPr lang="fr-CA" dirty="0" err="1" smtClean="0"/>
            <a:t>Furl</a:t>
          </a:r>
          <a:r>
            <a:rPr lang="fr-CA" dirty="0" smtClean="0"/>
            <a:t>;</a:t>
          </a:r>
          <a:endParaRPr lang="fr-CA" dirty="0"/>
        </a:p>
      </dgm:t>
    </dgm:pt>
    <dgm:pt modelId="{54D9F249-ABA8-4952-850A-3DEB47D0E1C8}" type="parTrans" cxnId="{73F047C4-22DD-44A9-9358-9E5C80248873}">
      <dgm:prSet/>
      <dgm:spPr/>
      <dgm:t>
        <a:bodyPr/>
        <a:lstStyle/>
        <a:p>
          <a:endParaRPr lang="fr-CA"/>
        </a:p>
      </dgm:t>
    </dgm:pt>
    <dgm:pt modelId="{6F58F941-C330-4076-88E2-966B10ACE1DF}" type="sibTrans" cxnId="{73F047C4-22DD-44A9-9358-9E5C80248873}">
      <dgm:prSet/>
      <dgm:spPr/>
      <dgm:t>
        <a:bodyPr/>
        <a:lstStyle/>
        <a:p>
          <a:endParaRPr lang="fr-CA"/>
        </a:p>
      </dgm:t>
    </dgm:pt>
    <dgm:pt modelId="{70577162-7E21-4348-9356-6A729BA22E47}">
      <dgm:prSet/>
      <dgm:spPr/>
      <dgm:t>
        <a:bodyPr/>
        <a:lstStyle/>
        <a:p>
          <a:r>
            <a:rPr lang="fr-CA" dirty="0" smtClean="0"/>
            <a:t>Ajouter des petits « post-it » de commentaires, des notes personnelles et des descriptions.</a:t>
          </a:r>
          <a:endParaRPr lang="fr-CA" dirty="0"/>
        </a:p>
      </dgm:t>
    </dgm:pt>
    <dgm:pt modelId="{EBC9C8CA-674A-4D09-BE67-FFDEA42A92F2}" type="parTrans" cxnId="{68C52F26-72E1-4F46-B5A2-F8B17148A08B}">
      <dgm:prSet/>
      <dgm:spPr/>
      <dgm:t>
        <a:bodyPr/>
        <a:lstStyle/>
        <a:p>
          <a:endParaRPr lang="fr-CA"/>
        </a:p>
      </dgm:t>
    </dgm:pt>
    <dgm:pt modelId="{B2D557EE-1AC5-4E00-AC5B-742F7A1F4255}" type="sibTrans" cxnId="{68C52F26-72E1-4F46-B5A2-F8B17148A08B}">
      <dgm:prSet/>
      <dgm:spPr/>
      <dgm:t>
        <a:bodyPr/>
        <a:lstStyle/>
        <a:p>
          <a:endParaRPr lang="fr-CA"/>
        </a:p>
      </dgm:t>
    </dgm:pt>
    <dgm:pt modelId="{AAFA0D8C-3296-4178-9021-A147DEC927B9}" type="pres">
      <dgm:prSet presAssocID="{21E71763-AFA4-447B-B467-88B38146C153}" presName="linear" presStyleCnt="0">
        <dgm:presLayoutVars>
          <dgm:dir/>
          <dgm:animLvl val="lvl"/>
          <dgm:resizeHandles val="exact"/>
        </dgm:presLayoutVars>
      </dgm:prSet>
      <dgm:spPr/>
      <dgm:t>
        <a:bodyPr/>
        <a:lstStyle/>
        <a:p>
          <a:endParaRPr lang="fr-CA"/>
        </a:p>
      </dgm:t>
    </dgm:pt>
    <dgm:pt modelId="{9D4D9051-6A2D-46B1-992F-88030D3BE860}" type="pres">
      <dgm:prSet presAssocID="{881C97FB-A0EF-430C-98F6-7B03F8710BD9}" presName="parentLin" presStyleCnt="0"/>
      <dgm:spPr/>
    </dgm:pt>
    <dgm:pt modelId="{1898F750-000B-459E-AE57-2D37B5B8346B}" type="pres">
      <dgm:prSet presAssocID="{881C97FB-A0EF-430C-98F6-7B03F8710BD9}" presName="parentLeftMargin" presStyleLbl="node1" presStyleIdx="0" presStyleCnt="3"/>
      <dgm:spPr/>
      <dgm:t>
        <a:bodyPr/>
        <a:lstStyle/>
        <a:p>
          <a:endParaRPr lang="fr-CA"/>
        </a:p>
      </dgm:t>
    </dgm:pt>
    <dgm:pt modelId="{0A7FE6B9-C088-40FB-B233-F953E50FE1D7}" type="pres">
      <dgm:prSet presAssocID="{881C97FB-A0EF-430C-98F6-7B03F8710BD9}" presName="parentText" presStyleLbl="node1" presStyleIdx="0" presStyleCnt="3">
        <dgm:presLayoutVars>
          <dgm:chMax val="0"/>
          <dgm:bulletEnabled val="1"/>
        </dgm:presLayoutVars>
      </dgm:prSet>
      <dgm:spPr/>
      <dgm:t>
        <a:bodyPr/>
        <a:lstStyle/>
        <a:p>
          <a:endParaRPr lang="fr-CA"/>
        </a:p>
      </dgm:t>
    </dgm:pt>
    <dgm:pt modelId="{3A6EE7B0-2C70-4720-841C-B60545F5B23A}" type="pres">
      <dgm:prSet presAssocID="{881C97FB-A0EF-430C-98F6-7B03F8710BD9}" presName="negativeSpace" presStyleCnt="0"/>
      <dgm:spPr/>
    </dgm:pt>
    <dgm:pt modelId="{3E37AF23-FE5A-43F3-8C90-8C268801CE59}" type="pres">
      <dgm:prSet presAssocID="{881C97FB-A0EF-430C-98F6-7B03F8710BD9}" presName="childText" presStyleLbl="conFgAcc1" presStyleIdx="0" presStyleCnt="3">
        <dgm:presLayoutVars>
          <dgm:bulletEnabled val="1"/>
        </dgm:presLayoutVars>
      </dgm:prSet>
      <dgm:spPr/>
      <dgm:t>
        <a:bodyPr/>
        <a:lstStyle/>
        <a:p>
          <a:endParaRPr lang="fr-CA"/>
        </a:p>
      </dgm:t>
    </dgm:pt>
    <dgm:pt modelId="{48A09815-F60C-480B-ABD4-DA29724252A4}" type="pres">
      <dgm:prSet presAssocID="{8BEB7FBC-6744-470B-9E55-AA6E335CF416}" presName="spaceBetweenRectangles" presStyleCnt="0"/>
      <dgm:spPr/>
    </dgm:pt>
    <dgm:pt modelId="{CACFAAC7-9709-4FFA-8D73-043D9902E890}" type="pres">
      <dgm:prSet presAssocID="{70246543-DB8A-4843-94CE-A274390F342E}" presName="parentLin" presStyleCnt="0"/>
      <dgm:spPr/>
    </dgm:pt>
    <dgm:pt modelId="{4EB9B3C0-A30D-4BF9-A66F-4CFBDE217C69}" type="pres">
      <dgm:prSet presAssocID="{70246543-DB8A-4843-94CE-A274390F342E}" presName="parentLeftMargin" presStyleLbl="node1" presStyleIdx="0" presStyleCnt="3"/>
      <dgm:spPr/>
      <dgm:t>
        <a:bodyPr/>
        <a:lstStyle/>
        <a:p>
          <a:endParaRPr lang="fr-CA"/>
        </a:p>
      </dgm:t>
    </dgm:pt>
    <dgm:pt modelId="{EAEDFBA2-C779-430C-88E0-060A9DEE470B}" type="pres">
      <dgm:prSet presAssocID="{70246543-DB8A-4843-94CE-A274390F342E}" presName="parentText" presStyleLbl="node1" presStyleIdx="1" presStyleCnt="3">
        <dgm:presLayoutVars>
          <dgm:chMax val="0"/>
          <dgm:bulletEnabled val="1"/>
        </dgm:presLayoutVars>
      </dgm:prSet>
      <dgm:spPr/>
      <dgm:t>
        <a:bodyPr/>
        <a:lstStyle/>
        <a:p>
          <a:endParaRPr lang="fr-CA"/>
        </a:p>
      </dgm:t>
    </dgm:pt>
    <dgm:pt modelId="{6FE0CA3A-ABA3-4300-AAD3-2EEA21CBC0B6}" type="pres">
      <dgm:prSet presAssocID="{70246543-DB8A-4843-94CE-A274390F342E}" presName="negativeSpace" presStyleCnt="0"/>
      <dgm:spPr/>
    </dgm:pt>
    <dgm:pt modelId="{E94F2408-F892-4C91-9A9C-BE18CF4166EE}" type="pres">
      <dgm:prSet presAssocID="{70246543-DB8A-4843-94CE-A274390F342E}" presName="childText" presStyleLbl="conFgAcc1" presStyleIdx="1" presStyleCnt="3">
        <dgm:presLayoutVars>
          <dgm:bulletEnabled val="1"/>
        </dgm:presLayoutVars>
      </dgm:prSet>
      <dgm:spPr/>
      <dgm:t>
        <a:bodyPr/>
        <a:lstStyle/>
        <a:p>
          <a:endParaRPr lang="fr-CA"/>
        </a:p>
      </dgm:t>
    </dgm:pt>
    <dgm:pt modelId="{A91030BA-813A-4BFC-8DDB-32F3C403CA1D}" type="pres">
      <dgm:prSet presAssocID="{2880AAAD-E08E-4174-9077-74AD619AE3A5}" presName="spaceBetweenRectangles" presStyleCnt="0"/>
      <dgm:spPr/>
    </dgm:pt>
    <dgm:pt modelId="{4C7C60B8-0CD9-4A86-922C-BD0278F82365}" type="pres">
      <dgm:prSet presAssocID="{6855F814-77A3-40AB-8235-29C36D9874BD}" presName="parentLin" presStyleCnt="0"/>
      <dgm:spPr/>
    </dgm:pt>
    <dgm:pt modelId="{472CC6A9-EF00-413B-AC97-C6C77BF0D6FA}" type="pres">
      <dgm:prSet presAssocID="{6855F814-77A3-40AB-8235-29C36D9874BD}" presName="parentLeftMargin" presStyleLbl="node1" presStyleIdx="1" presStyleCnt="3"/>
      <dgm:spPr/>
      <dgm:t>
        <a:bodyPr/>
        <a:lstStyle/>
        <a:p>
          <a:endParaRPr lang="fr-CA"/>
        </a:p>
      </dgm:t>
    </dgm:pt>
    <dgm:pt modelId="{7E86F166-9F69-448E-BB69-A7A4962A8D3E}" type="pres">
      <dgm:prSet presAssocID="{6855F814-77A3-40AB-8235-29C36D9874BD}" presName="parentText" presStyleLbl="node1" presStyleIdx="2" presStyleCnt="3">
        <dgm:presLayoutVars>
          <dgm:chMax val="0"/>
          <dgm:bulletEnabled val="1"/>
        </dgm:presLayoutVars>
      </dgm:prSet>
      <dgm:spPr/>
      <dgm:t>
        <a:bodyPr/>
        <a:lstStyle/>
        <a:p>
          <a:endParaRPr lang="fr-CA"/>
        </a:p>
      </dgm:t>
    </dgm:pt>
    <dgm:pt modelId="{DD12839C-577A-4E9D-9C25-8A00B4917B69}" type="pres">
      <dgm:prSet presAssocID="{6855F814-77A3-40AB-8235-29C36D9874BD}" presName="negativeSpace" presStyleCnt="0"/>
      <dgm:spPr/>
    </dgm:pt>
    <dgm:pt modelId="{E213C675-F77E-4EA0-A281-C717C4CFAE93}" type="pres">
      <dgm:prSet presAssocID="{6855F814-77A3-40AB-8235-29C36D9874BD}" presName="childText" presStyleLbl="conFgAcc1" presStyleIdx="2" presStyleCnt="3">
        <dgm:presLayoutVars>
          <dgm:bulletEnabled val="1"/>
        </dgm:presLayoutVars>
      </dgm:prSet>
      <dgm:spPr/>
      <dgm:t>
        <a:bodyPr/>
        <a:lstStyle/>
        <a:p>
          <a:endParaRPr lang="fr-CA"/>
        </a:p>
      </dgm:t>
    </dgm:pt>
  </dgm:ptLst>
  <dgm:cxnLst>
    <dgm:cxn modelId="{F97EE0D9-8E71-4E08-AD22-B80CCE25993A}" srcId="{21E71763-AFA4-447B-B467-88B38146C153}" destId="{70246543-DB8A-4843-94CE-A274390F342E}" srcOrd="1" destOrd="0" parTransId="{1D451571-B144-43B6-986B-2892A90C66E2}" sibTransId="{2880AAAD-E08E-4174-9077-74AD619AE3A5}"/>
    <dgm:cxn modelId="{A4303543-0C3D-4541-9F1A-BA90E1D484FB}" type="presOf" srcId="{21921A79-2889-4C0C-98E4-2117E9AD17B6}" destId="{E94F2408-F892-4C91-9A9C-BE18CF4166EE}" srcOrd="0" destOrd="1" presId="urn:microsoft.com/office/officeart/2005/8/layout/list1"/>
    <dgm:cxn modelId="{52FEFFC7-32FB-4476-8D2F-082739178638}" srcId="{70246543-DB8A-4843-94CE-A274390F342E}" destId="{715F3E3F-8DA3-4975-8623-FDAA8500F566}" srcOrd="0" destOrd="0" parTransId="{4B07D05D-F658-4C41-90E1-E82A0711DAEF}" sibTransId="{13E920CD-0FF1-4980-ACC5-8BB9112B3236}"/>
    <dgm:cxn modelId="{5007596C-0BC5-49D4-BB55-2636643B10FF}" type="presOf" srcId="{21E71763-AFA4-447B-B467-88B38146C153}" destId="{AAFA0D8C-3296-4178-9021-A147DEC927B9}" srcOrd="0" destOrd="0" presId="urn:microsoft.com/office/officeart/2005/8/layout/list1"/>
    <dgm:cxn modelId="{73F047C4-22DD-44A9-9358-9E5C80248873}" srcId="{6855F814-77A3-40AB-8235-29C36D9874BD}" destId="{19278E1C-92FC-4C05-8427-2EBF1911550A}" srcOrd="0" destOrd="0" parTransId="{54D9F249-ABA8-4952-850A-3DEB47D0E1C8}" sibTransId="{6F58F941-C330-4076-88E2-966B10ACE1DF}"/>
    <dgm:cxn modelId="{76359D17-0F93-40E0-86CC-1FBEA537882B}" srcId="{21E71763-AFA4-447B-B467-88B38146C153}" destId="{881C97FB-A0EF-430C-98F6-7B03F8710BD9}" srcOrd="0" destOrd="0" parTransId="{1D74AE23-37FA-410D-A572-B7B4C2247D2B}" sibTransId="{8BEB7FBC-6744-470B-9E55-AA6E335CF416}"/>
    <dgm:cxn modelId="{810F9D06-7C45-47EF-8D31-147AFAA84141}" type="presOf" srcId="{881C97FB-A0EF-430C-98F6-7B03F8710BD9}" destId="{1898F750-000B-459E-AE57-2D37B5B8346B}" srcOrd="0" destOrd="0" presId="urn:microsoft.com/office/officeart/2005/8/layout/list1"/>
    <dgm:cxn modelId="{FA5285E4-64CE-4802-8657-7F8745FE3F1E}" type="presOf" srcId="{70246543-DB8A-4843-94CE-A274390F342E}" destId="{EAEDFBA2-C779-430C-88E0-060A9DEE470B}" srcOrd="1" destOrd="0" presId="urn:microsoft.com/office/officeart/2005/8/layout/list1"/>
    <dgm:cxn modelId="{80CE305C-6BA3-4F1F-A2B0-5013349FAA83}" type="presOf" srcId="{715F3E3F-8DA3-4975-8623-FDAA8500F566}" destId="{E94F2408-F892-4C91-9A9C-BE18CF4166EE}" srcOrd="0" destOrd="0" presId="urn:microsoft.com/office/officeart/2005/8/layout/list1"/>
    <dgm:cxn modelId="{ED846751-5CBF-4AC6-84AA-B1DBD41E35CC}" type="presOf" srcId="{A5BB73ED-6E96-4B6F-B581-E3FF7C87E60E}" destId="{3E37AF23-FE5A-43F3-8C90-8C268801CE59}" srcOrd="0" destOrd="0" presId="urn:microsoft.com/office/officeart/2005/8/layout/list1"/>
    <dgm:cxn modelId="{214188F6-20A2-49D0-B4A3-0F2E143BD41D}" srcId="{70246543-DB8A-4843-94CE-A274390F342E}" destId="{21921A79-2889-4C0C-98E4-2117E9AD17B6}" srcOrd="1" destOrd="0" parTransId="{0470095E-29F7-4D8B-AACD-1284017EE0FC}" sibTransId="{91E706C5-DC0E-483D-8D7A-00404C9C9D1F}"/>
    <dgm:cxn modelId="{5BD189B7-4509-4DE6-8231-C24C6C579BB9}" type="presOf" srcId="{19278E1C-92FC-4C05-8427-2EBF1911550A}" destId="{E213C675-F77E-4EA0-A281-C717C4CFAE93}" srcOrd="0" destOrd="0" presId="urn:microsoft.com/office/officeart/2005/8/layout/list1"/>
    <dgm:cxn modelId="{C40E6894-150F-460D-8088-4A35B5C8E12C}" type="presOf" srcId="{6855F814-77A3-40AB-8235-29C36D9874BD}" destId="{472CC6A9-EF00-413B-AC97-C6C77BF0D6FA}" srcOrd="0" destOrd="0" presId="urn:microsoft.com/office/officeart/2005/8/layout/list1"/>
    <dgm:cxn modelId="{BBF7B03F-DBA6-4172-BBBE-1CCE75EBE3E8}" type="presOf" srcId="{70577162-7E21-4348-9356-6A729BA22E47}" destId="{E213C675-F77E-4EA0-A281-C717C4CFAE93}" srcOrd="0" destOrd="1" presId="urn:microsoft.com/office/officeart/2005/8/layout/list1"/>
    <dgm:cxn modelId="{FDA8B7C2-3DC3-4A5A-A52E-D78AB8C6E94D}" srcId="{881C97FB-A0EF-430C-98F6-7B03F8710BD9}" destId="{A5BB73ED-6E96-4B6F-B581-E3FF7C87E60E}" srcOrd="0" destOrd="0" parTransId="{70114C2E-DBCB-4BA2-8AF0-A7C1C7403DC9}" sibTransId="{CD43CAC4-A064-47B0-BE26-29A36807CE7F}"/>
    <dgm:cxn modelId="{6EDC36B0-554D-4614-BC42-963B699689D9}" type="presOf" srcId="{881C97FB-A0EF-430C-98F6-7B03F8710BD9}" destId="{0A7FE6B9-C088-40FB-B233-F953E50FE1D7}" srcOrd="1" destOrd="0" presId="urn:microsoft.com/office/officeart/2005/8/layout/list1"/>
    <dgm:cxn modelId="{8352A0A3-1E62-4607-9BB6-DE359E4425B7}" type="presOf" srcId="{70246543-DB8A-4843-94CE-A274390F342E}" destId="{4EB9B3C0-A30D-4BF9-A66F-4CFBDE217C69}" srcOrd="0" destOrd="0" presId="urn:microsoft.com/office/officeart/2005/8/layout/list1"/>
    <dgm:cxn modelId="{68C52F26-72E1-4F46-B5A2-F8B17148A08B}" srcId="{6855F814-77A3-40AB-8235-29C36D9874BD}" destId="{70577162-7E21-4348-9356-6A729BA22E47}" srcOrd="1" destOrd="0" parTransId="{EBC9C8CA-674A-4D09-BE67-FFDEA42A92F2}" sibTransId="{B2D557EE-1AC5-4E00-AC5B-742F7A1F4255}"/>
    <dgm:cxn modelId="{4D176675-2595-4C17-917C-B6F5AE09CE4E}" srcId="{21E71763-AFA4-447B-B467-88B38146C153}" destId="{6855F814-77A3-40AB-8235-29C36D9874BD}" srcOrd="2" destOrd="0" parTransId="{E3684B3E-127F-4886-B077-73EC5AC1B5B9}" sibTransId="{03E22526-5E32-4792-BF8B-144AC6ACBDDB}"/>
    <dgm:cxn modelId="{DFD572D0-6004-468D-929F-32B0248BE57B}" type="presOf" srcId="{6855F814-77A3-40AB-8235-29C36D9874BD}" destId="{7E86F166-9F69-448E-BB69-A7A4962A8D3E}" srcOrd="1" destOrd="0" presId="urn:microsoft.com/office/officeart/2005/8/layout/list1"/>
    <dgm:cxn modelId="{8C02526C-AD2C-4E01-A939-EAD0CBBA6BEC}" type="presParOf" srcId="{AAFA0D8C-3296-4178-9021-A147DEC927B9}" destId="{9D4D9051-6A2D-46B1-992F-88030D3BE860}" srcOrd="0" destOrd="0" presId="urn:microsoft.com/office/officeart/2005/8/layout/list1"/>
    <dgm:cxn modelId="{A9C387F5-FFFD-45BC-B119-7905EF91AC56}" type="presParOf" srcId="{9D4D9051-6A2D-46B1-992F-88030D3BE860}" destId="{1898F750-000B-459E-AE57-2D37B5B8346B}" srcOrd="0" destOrd="0" presId="urn:microsoft.com/office/officeart/2005/8/layout/list1"/>
    <dgm:cxn modelId="{BA9BB9C7-0C1B-4EAE-A18E-BA63DAE61D5D}" type="presParOf" srcId="{9D4D9051-6A2D-46B1-992F-88030D3BE860}" destId="{0A7FE6B9-C088-40FB-B233-F953E50FE1D7}" srcOrd="1" destOrd="0" presId="urn:microsoft.com/office/officeart/2005/8/layout/list1"/>
    <dgm:cxn modelId="{B22223F8-72C0-427F-9BB4-65A4A0899D1C}" type="presParOf" srcId="{AAFA0D8C-3296-4178-9021-A147DEC927B9}" destId="{3A6EE7B0-2C70-4720-841C-B60545F5B23A}" srcOrd="1" destOrd="0" presId="urn:microsoft.com/office/officeart/2005/8/layout/list1"/>
    <dgm:cxn modelId="{18C01305-160A-4BBB-A5B5-9D90FBC4B593}" type="presParOf" srcId="{AAFA0D8C-3296-4178-9021-A147DEC927B9}" destId="{3E37AF23-FE5A-43F3-8C90-8C268801CE59}" srcOrd="2" destOrd="0" presId="urn:microsoft.com/office/officeart/2005/8/layout/list1"/>
    <dgm:cxn modelId="{075729CA-C0D8-4CC7-ADEC-9FDFA7BA0A0F}" type="presParOf" srcId="{AAFA0D8C-3296-4178-9021-A147DEC927B9}" destId="{48A09815-F60C-480B-ABD4-DA29724252A4}" srcOrd="3" destOrd="0" presId="urn:microsoft.com/office/officeart/2005/8/layout/list1"/>
    <dgm:cxn modelId="{89D2155F-46B8-42D3-976B-7ED919329FE0}" type="presParOf" srcId="{AAFA0D8C-3296-4178-9021-A147DEC927B9}" destId="{CACFAAC7-9709-4FFA-8D73-043D9902E890}" srcOrd="4" destOrd="0" presId="urn:microsoft.com/office/officeart/2005/8/layout/list1"/>
    <dgm:cxn modelId="{3AC0B074-63BF-4AA2-96FC-0DA5F5F76B13}" type="presParOf" srcId="{CACFAAC7-9709-4FFA-8D73-043D9902E890}" destId="{4EB9B3C0-A30D-4BF9-A66F-4CFBDE217C69}" srcOrd="0" destOrd="0" presId="urn:microsoft.com/office/officeart/2005/8/layout/list1"/>
    <dgm:cxn modelId="{B319520D-503D-4801-B59F-96C55B8CB249}" type="presParOf" srcId="{CACFAAC7-9709-4FFA-8D73-043D9902E890}" destId="{EAEDFBA2-C779-430C-88E0-060A9DEE470B}" srcOrd="1" destOrd="0" presId="urn:microsoft.com/office/officeart/2005/8/layout/list1"/>
    <dgm:cxn modelId="{CE4A6A9B-8331-4C2F-9F74-FB6591ABD1F3}" type="presParOf" srcId="{AAFA0D8C-3296-4178-9021-A147DEC927B9}" destId="{6FE0CA3A-ABA3-4300-AAD3-2EEA21CBC0B6}" srcOrd="5" destOrd="0" presId="urn:microsoft.com/office/officeart/2005/8/layout/list1"/>
    <dgm:cxn modelId="{8D3294E4-2207-4401-9DE9-40233405E263}" type="presParOf" srcId="{AAFA0D8C-3296-4178-9021-A147DEC927B9}" destId="{E94F2408-F892-4C91-9A9C-BE18CF4166EE}" srcOrd="6" destOrd="0" presId="urn:microsoft.com/office/officeart/2005/8/layout/list1"/>
    <dgm:cxn modelId="{71A87E01-5563-4BCA-A5E4-0DAE6BBCC816}" type="presParOf" srcId="{AAFA0D8C-3296-4178-9021-A147DEC927B9}" destId="{A91030BA-813A-4BFC-8DDB-32F3C403CA1D}" srcOrd="7" destOrd="0" presId="urn:microsoft.com/office/officeart/2005/8/layout/list1"/>
    <dgm:cxn modelId="{0CF0E6DD-C579-45F9-A76F-93D6DDB06009}" type="presParOf" srcId="{AAFA0D8C-3296-4178-9021-A147DEC927B9}" destId="{4C7C60B8-0CD9-4A86-922C-BD0278F82365}" srcOrd="8" destOrd="0" presId="urn:microsoft.com/office/officeart/2005/8/layout/list1"/>
    <dgm:cxn modelId="{5CCA321C-0D99-4F29-B140-69A2058F4E3E}" type="presParOf" srcId="{4C7C60B8-0CD9-4A86-922C-BD0278F82365}" destId="{472CC6A9-EF00-413B-AC97-C6C77BF0D6FA}" srcOrd="0" destOrd="0" presId="urn:microsoft.com/office/officeart/2005/8/layout/list1"/>
    <dgm:cxn modelId="{8DDA7F77-2D1B-4692-9801-E3515EDCF4E3}" type="presParOf" srcId="{4C7C60B8-0CD9-4A86-922C-BD0278F82365}" destId="{7E86F166-9F69-448E-BB69-A7A4962A8D3E}" srcOrd="1" destOrd="0" presId="urn:microsoft.com/office/officeart/2005/8/layout/list1"/>
    <dgm:cxn modelId="{4A68479D-C270-4E1F-8ED9-77CFDC7D4B9A}" type="presParOf" srcId="{AAFA0D8C-3296-4178-9021-A147DEC927B9}" destId="{DD12839C-577A-4E9D-9C25-8A00B4917B69}" srcOrd="9" destOrd="0" presId="urn:microsoft.com/office/officeart/2005/8/layout/list1"/>
    <dgm:cxn modelId="{92119E4C-3D9E-49AE-AFD7-208FF582BE76}" type="presParOf" srcId="{AAFA0D8C-3296-4178-9021-A147DEC927B9}" destId="{E213C675-F77E-4EA0-A281-C717C4CFAE93}" srcOrd="10" destOrd="0" presId="urn:microsoft.com/office/officeart/2005/8/layout/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4D4F63-9357-473E-B5DB-D1BA4C7DB4B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CA"/>
        </a:p>
      </dgm:t>
    </dgm:pt>
    <dgm:pt modelId="{7B69AE05-CAA1-4FFF-ADAE-67D22D288B2D}">
      <dgm:prSet phldrT="[Texte]"/>
      <dgm:spPr/>
      <dgm:t>
        <a:bodyPr/>
        <a:lstStyle/>
        <a:p>
          <a:r>
            <a:rPr lang="fr-CA" dirty="0" smtClean="0"/>
            <a:t>Adresse URL</a:t>
          </a:r>
          <a:endParaRPr lang="fr-CA" dirty="0"/>
        </a:p>
      </dgm:t>
    </dgm:pt>
    <dgm:pt modelId="{9D37FE7D-99E2-4C10-A727-CB594A3F3AB6}" type="parTrans" cxnId="{401B6B4C-1F4A-4FBB-A566-B07313FD763F}">
      <dgm:prSet/>
      <dgm:spPr/>
      <dgm:t>
        <a:bodyPr/>
        <a:lstStyle/>
        <a:p>
          <a:endParaRPr lang="fr-CA"/>
        </a:p>
      </dgm:t>
    </dgm:pt>
    <dgm:pt modelId="{3F12C516-AE46-4583-BC8A-111ADE521C53}" type="sibTrans" cxnId="{401B6B4C-1F4A-4FBB-A566-B07313FD763F}">
      <dgm:prSet/>
      <dgm:spPr/>
      <dgm:t>
        <a:bodyPr/>
        <a:lstStyle/>
        <a:p>
          <a:endParaRPr lang="fr-CA"/>
        </a:p>
      </dgm:t>
    </dgm:pt>
    <dgm:pt modelId="{F2C8AF42-3745-4BAB-BFE7-5527DAB16CBC}">
      <dgm:prSet phldrT="[Texte]"/>
      <dgm:spPr/>
      <dgm:t>
        <a:bodyPr/>
        <a:lstStyle/>
        <a:p>
          <a:r>
            <a:rPr lang="fr-CA" dirty="0" smtClean="0"/>
            <a:t>Tutoriel</a:t>
          </a:r>
          <a:endParaRPr lang="fr-CA" dirty="0"/>
        </a:p>
      </dgm:t>
    </dgm:pt>
    <dgm:pt modelId="{2B862BD4-DBE6-478B-8EBD-7FE587E115EA}" type="parTrans" cxnId="{12AD6405-82CE-455F-AD0F-0E35FA97E2D6}">
      <dgm:prSet/>
      <dgm:spPr/>
      <dgm:t>
        <a:bodyPr/>
        <a:lstStyle/>
        <a:p>
          <a:endParaRPr lang="fr-CA"/>
        </a:p>
      </dgm:t>
    </dgm:pt>
    <dgm:pt modelId="{D9A897F0-63EA-42CB-A7E5-D31CF4D1B63C}" type="sibTrans" cxnId="{12AD6405-82CE-455F-AD0F-0E35FA97E2D6}">
      <dgm:prSet/>
      <dgm:spPr/>
      <dgm:t>
        <a:bodyPr/>
        <a:lstStyle/>
        <a:p>
          <a:endParaRPr lang="fr-CA"/>
        </a:p>
      </dgm:t>
    </dgm:pt>
    <dgm:pt modelId="{B1A88428-9BA0-4599-BA32-C59733903F67}">
      <dgm:prSet/>
      <dgm:spPr/>
      <dgm:t>
        <a:bodyPr/>
        <a:lstStyle/>
        <a:p>
          <a:r>
            <a:rPr lang="fr-CA" dirty="0" smtClean="0">
              <a:hlinkClick xmlns:r="http://schemas.openxmlformats.org/officeDocument/2006/relationships" r:id="rId1"/>
            </a:rPr>
            <a:t>http://www.youtube.com/watch?v=Drevvt_HMGc</a:t>
          </a:r>
          <a:endParaRPr lang="fr-CA" dirty="0"/>
        </a:p>
      </dgm:t>
    </dgm:pt>
    <dgm:pt modelId="{B710F5E6-9B6D-49F3-A69F-D709049D2666}" type="parTrans" cxnId="{9D4F9918-6884-4DFD-B0F6-44FDC1D7D51A}">
      <dgm:prSet/>
      <dgm:spPr/>
      <dgm:t>
        <a:bodyPr/>
        <a:lstStyle/>
        <a:p>
          <a:endParaRPr lang="fr-CA"/>
        </a:p>
      </dgm:t>
    </dgm:pt>
    <dgm:pt modelId="{0ECAAFAB-45E4-4A68-9686-E0B83BA7B85F}" type="sibTrans" cxnId="{9D4F9918-6884-4DFD-B0F6-44FDC1D7D51A}">
      <dgm:prSet/>
      <dgm:spPr/>
      <dgm:t>
        <a:bodyPr/>
        <a:lstStyle/>
        <a:p>
          <a:endParaRPr lang="fr-CA"/>
        </a:p>
      </dgm:t>
    </dgm:pt>
    <dgm:pt modelId="{DDA9103C-A062-4860-8AA9-098BEC003AF9}">
      <dgm:prSet phldrT="[Texte]"/>
      <dgm:spPr/>
      <dgm:t>
        <a:bodyPr/>
        <a:lstStyle/>
        <a:p>
          <a:r>
            <a:rPr lang="fr-CA" dirty="0" smtClean="0"/>
            <a:t>Autres possibilités:</a:t>
          </a:r>
          <a:endParaRPr lang="fr-CA" dirty="0"/>
        </a:p>
      </dgm:t>
    </dgm:pt>
    <dgm:pt modelId="{268D9FF5-8D10-4E53-9DC2-F812571C0660}" type="sibTrans" cxnId="{A8654037-B5A3-49D1-9FE2-0101617694AC}">
      <dgm:prSet/>
      <dgm:spPr/>
      <dgm:t>
        <a:bodyPr/>
        <a:lstStyle/>
        <a:p>
          <a:endParaRPr lang="fr-CA"/>
        </a:p>
      </dgm:t>
    </dgm:pt>
    <dgm:pt modelId="{8F075519-D746-4427-B5C3-31FA7C8E98E6}" type="parTrans" cxnId="{A8654037-B5A3-49D1-9FE2-0101617694AC}">
      <dgm:prSet/>
      <dgm:spPr/>
      <dgm:t>
        <a:bodyPr/>
        <a:lstStyle/>
        <a:p>
          <a:endParaRPr lang="fr-CA"/>
        </a:p>
      </dgm:t>
    </dgm:pt>
    <dgm:pt modelId="{39DD217B-0ABF-485C-A8EC-A608D2CE611D}">
      <dgm:prSet/>
      <dgm:spPr/>
      <dgm:t>
        <a:bodyPr/>
        <a:lstStyle/>
        <a:p>
          <a:r>
            <a:rPr lang="fr-CA" dirty="0" smtClean="0">
              <a:hlinkClick xmlns:r="http://schemas.openxmlformats.org/officeDocument/2006/relationships" r:id="rId2"/>
            </a:rPr>
            <a:t>http://www.symbaloo.com</a:t>
          </a:r>
          <a:endParaRPr lang="fr-CA" dirty="0"/>
        </a:p>
      </dgm:t>
    </dgm:pt>
    <dgm:pt modelId="{501947DD-B67B-44E4-90EA-E0A1BB818024}" type="parTrans" cxnId="{D055FC72-4C11-407F-A601-5EB9F517C83A}">
      <dgm:prSet/>
      <dgm:spPr/>
      <dgm:t>
        <a:bodyPr/>
        <a:lstStyle/>
        <a:p>
          <a:endParaRPr lang="fr-CA"/>
        </a:p>
      </dgm:t>
    </dgm:pt>
    <dgm:pt modelId="{CE4D5D73-94BC-4521-B6C6-DEFB2B1327F6}" type="sibTrans" cxnId="{D055FC72-4C11-407F-A601-5EB9F517C83A}">
      <dgm:prSet/>
      <dgm:spPr/>
      <dgm:t>
        <a:bodyPr/>
        <a:lstStyle/>
        <a:p>
          <a:endParaRPr lang="fr-CA"/>
        </a:p>
      </dgm:t>
    </dgm:pt>
    <dgm:pt modelId="{4AA2DEDE-583D-412B-AAF5-8863E3012965}">
      <dgm:prSet custT="1"/>
      <dgm:spPr/>
      <dgm:t>
        <a:bodyPr/>
        <a:lstStyle/>
        <a:p>
          <a:r>
            <a:rPr lang="fr-CA" sz="2400" dirty="0" smtClean="0"/>
            <a:t>Création de « </a:t>
          </a:r>
          <a:r>
            <a:rPr lang="fr-CA" sz="2400" dirty="0" err="1" smtClean="0"/>
            <a:t>webmix</a:t>
          </a:r>
          <a:r>
            <a:rPr lang="fr-CA" sz="2400" dirty="0" smtClean="0"/>
            <a:t> » sous la forme d’une page;</a:t>
          </a:r>
          <a:endParaRPr lang="fr-CA" sz="2400" dirty="0"/>
        </a:p>
      </dgm:t>
    </dgm:pt>
    <dgm:pt modelId="{5D68A030-E6D4-4A34-8916-BA61681C08CB}" type="parTrans" cxnId="{B7141D47-A3B2-4A93-8AED-B06C2E236D87}">
      <dgm:prSet/>
      <dgm:spPr/>
      <dgm:t>
        <a:bodyPr/>
        <a:lstStyle/>
        <a:p>
          <a:endParaRPr lang="fr-CA"/>
        </a:p>
      </dgm:t>
    </dgm:pt>
    <dgm:pt modelId="{5D33F7E3-AA06-4955-9042-51CBC6CD5FA1}" type="sibTrans" cxnId="{B7141D47-A3B2-4A93-8AED-B06C2E236D87}">
      <dgm:prSet/>
      <dgm:spPr/>
      <dgm:t>
        <a:bodyPr/>
        <a:lstStyle/>
        <a:p>
          <a:endParaRPr lang="fr-CA"/>
        </a:p>
      </dgm:t>
    </dgm:pt>
    <dgm:pt modelId="{BB50AE9C-1380-4509-9A25-135F26D9ACC1}">
      <dgm:prSet custT="1"/>
      <dgm:spPr/>
      <dgm:t>
        <a:bodyPr/>
        <a:lstStyle/>
        <a:p>
          <a:r>
            <a:rPr lang="fr-CA" sz="2400" dirty="0" smtClean="0"/>
            <a:t>Les « blocs » (sites) peuvent être publiés sur votre page Facebook, sur </a:t>
          </a:r>
          <a:r>
            <a:rPr lang="fr-CA" sz="2400" dirty="0" err="1" smtClean="0"/>
            <a:t>Twitter</a:t>
          </a:r>
          <a:r>
            <a:rPr lang="fr-CA" sz="2400" dirty="0" smtClean="0"/>
            <a:t> ou sur un site </a:t>
          </a:r>
          <a:r>
            <a:rPr lang="fr-CA" sz="2400" dirty="0" smtClean="0">
              <a:solidFill>
                <a:schemeClr val="bg1"/>
              </a:solidFill>
            </a:rPr>
            <a:t>web/blogue</a:t>
          </a:r>
          <a:r>
            <a:rPr lang="fr-CA" sz="2400" dirty="0" smtClean="0"/>
            <a:t>.</a:t>
          </a:r>
          <a:endParaRPr lang="fr-CA" sz="2400" dirty="0"/>
        </a:p>
      </dgm:t>
    </dgm:pt>
    <dgm:pt modelId="{F3ECD67E-7726-416A-A44D-FF116A536098}" type="parTrans" cxnId="{ACC15606-6490-4B75-93EF-1FC5285EBF9C}">
      <dgm:prSet/>
      <dgm:spPr/>
      <dgm:t>
        <a:bodyPr/>
        <a:lstStyle/>
        <a:p>
          <a:endParaRPr lang="fr-CA"/>
        </a:p>
      </dgm:t>
    </dgm:pt>
    <dgm:pt modelId="{7F8DC2E2-6178-4F80-97D4-BCB822919812}" type="sibTrans" cxnId="{ACC15606-6490-4B75-93EF-1FC5285EBF9C}">
      <dgm:prSet/>
      <dgm:spPr/>
      <dgm:t>
        <a:bodyPr/>
        <a:lstStyle/>
        <a:p>
          <a:endParaRPr lang="fr-CA"/>
        </a:p>
      </dgm:t>
    </dgm:pt>
    <dgm:pt modelId="{AF3F2C24-7FE0-4EB0-95D9-760C02B20C6C}" type="pres">
      <dgm:prSet presAssocID="{824D4F63-9357-473E-B5DB-D1BA4C7DB4BB}" presName="linear" presStyleCnt="0">
        <dgm:presLayoutVars>
          <dgm:dir/>
          <dgm:animLvl val="lvl"/>
          <dgm:resizeHandles val="exact"/>
        </dgm:presLayoutVars>
      </dgm:prSet>
      <dgm:spPr/>
      <dgm:t>
        <a:bodyPr/>
        <a:lstStyle/>
        <a:p>
          <a:endParaRPr lang="fr-CA"/>
        </a:p>
      </dgm:t>
    </dgm:pt>
    <dgm:pt modelId="{6CAF71F9-361D-4EEC-B579-1A7CADC177BC}" type="pres">
      <dgm:prSet presAssocID="{7B69AE05-CAA1-4FFF-ADAE-67D22D288B2D}" presName="parentLin" presStyleCnt="0"/>
      <dgm:spPr/>
    </dgm:pt>
    <dgm:pt modelId="{156A59A7-5764-434B-A57F-D5ECBF3560EB}" type="pres">
      <dgm:prSet presAssocID="{7B69AE05-CAA1-4FFF-ADAE-67D22D288B2D}" presName="parentLeftMargin" presStyleLbl="node1" presStyleIdx="0" presStyleCnt="3"/>
      <dgm:spPr/>
      <dgm:t>
        <a:bodyPr/>
        <a:lstStyle/>
        <a:p>
          <a:endParaRPr lang="fr-CA"/>
        </a:p>
      </dgm:t>
    </dgm:pt>
    <dgm:pt modelId="{30563134-7C08-414D-94A9-5B2A6DCC0103}" type="pres">
      <dgm:prSet presAssocID="{7B69AE05-CAA1-4FFF-ADAE-67D22D288B2D}" presName="parentText" presStyleLbl="node1" presStyleIdx="0" presStyleCnt="3" custLinFactNeighborY="-1103">
        <dgm:presLayoutVars>
          <dgm:chMax val="0"/>
          <dgm:bulletEnabled val="1"/>
        </dgm:presLayoutVars>
      </dgm:prSet>
      <dgm:spPr/>
      <dgm:t>
        <a:bodyPr/>
        <a:lstStyle/>
        <a:p>
          <a:endParaRPr lang="fr-CA"/>
        </a:p>
      </dgm:t>
    </dgm:pt>
    <dgm:pt modelId="{EB26F389-D7A5-482A-9C91-8E10AED58B16}" type="pres">
      <dgm:prSet presAssocID="{7B69AE05-CAA1-4FFF-ADAE-67D22D288B2D}" presName="negativeSpace" presStyleCnt="0"/>
      <dgm:spPr/>
    </dgm:pt>
    <dgm:pt modelId="{CC316CEE-AFF9-404A-809B-1B5394955650}" type="pres">
      <dgm:prSet presAssocID="{7B69AE05-CAA1-4FFF-ADAE-67D22D288B2D}" presName="childText" presStyleLbl="conFgAcc1" presStyleIdx="0" presStyleCnt="3">
        <dgm:presLayoutVars>
          <dgm:bulletEnabled val="1"/>
        </dgm:presLayoutVars>
      </dgm:prSet>
      <dgm:spPr/>
      <dgm:t>
        <a:bodyPr/>
        <a:lstStyle/>
        <a:p>
          <a:endParaRPr lang="fr-CA"/>
        </a:p>
      </dgm:t>
    </dgm:pt>
    <dgm:pt modelId="{FFAB213C-7573-4256-9DA6-599B320314E1}" type="pres">
      <dgm:prSet presAssocID="{3F12C516-AE46-4583-BC8A-111ADE521C53}" presName="spaceBetweenRectangles" presStyleCnt="0"/>
      <dgm:spPr/>
    </dgm:pt>
    <dgm:pt modelId="{36B65FDB-469A-4ABD-A355-AC356CA90D75}" type="pres">
      <dgm:prSet presAssocID="{F2C8AF42-3745-4BAB-BFE7-5527DAB16CBC}" presName="parentLin" presStyleCnt="0"/>
      <dgm:spPr/>
    </dgm:pt>
    <dgm:pt modelId="{55D8FAA0-499C-4024-81AF-4ABFA7B13F08}" type="pres">
      <dgm:prSet presAssocID="{F2C8AF42-3745-4BAB-BFE7-5527DAB16CBC}" presName="parentLeftMargin" presStyleLbl="node1" presStyleIdx="0" presStyleCnt="3"/>
      <dgm:spPr/>
      <dgm:t>
        <a:bodyPr/>
        <a:lstStyle/>
        <a:p>
          <a:endParaRPr lang="fr-CA"/>
        </a:p>
      </dgm:t>
    </dgm:pt>
    <dgm:pt modelId="{5BA618F6-135C-4A10-AD7F-76D98AC6F946}" type="pres">
      <dgm:prSet presAssocID="{F2C8AF42-3745-4BAB-BFE7-5527DAB16CBC}" presName="parentText" presStyleLbl="node1" presStyleIdx="1" presStyleCnt="3" custLinFactNeighborY="87">
        <dgm:presLayoutVars>
          <dgm:chMax val="0"/>
          <dgm:bulletEnabled val="1"/>
        </dgm:presLayoutVars>
      </dgm:prSet>
      <dgm:spPr/>
      <dgm:t>
        <a:bodyPr/>
        <a:lstStyle/>
        <a:p>
          <a:endParaRPr lang="fr-CA"/>
        </a:p>
      </dgm:t>
    </dgm:pt>
    <dgm:pt modelId="{AF76B9C9-8DB4-4427-B021-2BE67A95F9FD}" type="pres">
      <dgm:prSet presAssocID="{F2C8AF42-3745-4BAB-BFE7-5527DAB16CBC}" presName="negativeSpace" presStyleCnt="0"/>
      <dgm:spPr/>
    </dgm:pt>
    <dgm:pt modelId="{D5B69C6D-AB2C-4E5C-8A48-944C172B093B}" type="pres">
      <dgm:prSet presAssocID="{F2C8AF42-3745-4BAB-BFE7-5527DAB16CBC}" presName="childText" presStyleLbl="conFgAcc1" presStyleIdx="1" presStyleCnt="3">
        <dgm:presLayoutVars>
          <dgm:bulletEnabled val="1"/>
        </dgm:presLayoutVars>
      </dgm:prSet>
      <dgm:spPr/>
      <dgm:t>
        <a:bodyPr/>
        <a:lstStyle/>
        <a:p>
          <a:endParaRPr lang="fr-CA"/>
        </a:p>
      </dgm:t>
    </dgm:pt>
    <dgm:pt modelId="{2EC6C525-3B96-4A1D-80EE-3436A78F9255}" type="pres">
      <dgm:prSet presAssocID="{D9A897F0-63EA-42CB-A7E5-D31CF4D1B63C}" presName="spaceBetweenRectangles" presStyleCnt="0"/>
      <dgm:spPr/>
    </dgm:pt>
    <dgm:pt modelId="{38FD96F8-E814-426E-8A9A-EEC89D4EA93E}" type="pres">
      <dgm:prSet presAssocID="{DDA9103C-A062-4860-8AA9-098BEC003AF9}" presName="parentLin" presStyleCnt="0"/>
      <dgm:spPr/>
    </dgm:pt>
    <dgm:pt modelId="{8780F62D-0EA5-47F6-8BDC-C9DA311E48B2}" type="pres">
      <dgm:prSet presAssocID="{DDA9103C-A062-4860-8AA9-098BEC003AF9}" presName="parentLeftMargin" presStyleLbl="node1" presStyleIdx="1" presStyleCnt="3"/>
      <dgm:spPr/>
      <dgm:t>
        <a:bodyPr/>
        <a:lstStyle/>
        <a:p>
          <a:endParaRPr lang="fr-CA"/>
        </a:p>
      </dgm:t>
    </dgm:pt>
    <dgm:pt modelId="{FD36FA10-23D8-40EF-88A6-CAF1578A70AA}" type="pres">
      <dgm:prSet presAssocID="{DDA9103C-A062-4860-8AA9-098BEC003AF9}" presName="parentText" presStyleLbl="node1" presStyleIdx="2" presStyleCnt="3">
        <dgm:presLayoutVars>
          <dgm:chMax val="0"/>
          <dgm:bulletEnabled val="1"/>
        </dgm:presLayoutVars>
      </dgm:prSet>
      <dgm:spPr/>
      <dgm:t>
        <a:bodyPr/>
        <a:lstStyle/>
        <a:p>
          <a:endParaRPr lang="fr-CA"/>
        </a:p>
      </dgm:t>
    </dgm:pt>
    <dgm:pt modelId="{A75EEE4A-AB18-458B-A980-D7133D2E3D15}" type="pres">
      <dgm:prSet presAssocID="{DDA9103C-A062-4860-8AA9-098BEC003AF9}" presName="negativeSpace" presStyleCnt="0"/>
      <dgm:spPr/>
    </dgm:pt>
    <dgm:pt modelId="{D2A2A7FE-86C0-4997-9CC5-5065C5FB5D8B}" type="pres">
      <dgm:prSet presAssocID="{DDA9103C-A062-4860-8AA9-098BEC003AF9}" presName="childText" presStyleLbl="conFgAcc1" presStyleIdx="2" presStyleCnt="3">
        <dgm:presLayoutVars>
          <dgm:bulletEnabled val="1"/>
        </dgm:presLayoutVars>
      </dgm:prSet>
      <dgm:spPr/>
      <dgm:t>
        <a:bodyPr/>
        <a:lstStyle/>
        <a:p>
          <a:endParaRPr lang="fr-CA"/>
        </a:p>
      </dgm:t>
    </dgm:pt>
  </dgm:ptLst>
  <dgm:cxnLst>
    <dgm:cxn modelId="{5238412F-3ABD-4F8B-88A1-A5B803DFC7A9}" type="presOf" srcId="{DDA9103C-A062-4860-8AA9-098BEC003AF9}" destId="{8780F62D-0EA5-47F6-8BDC-C9DA311E48B2}" srcOrd="0" destOrd="0" presId="urn:microsoft.com/office/officeart/2005/8/layout/list1"/>
    <dgm:cxn modelId="{5DDADE66-FBB8-4860-9D3A-7432FF5EDF1A}" type="presOf" srcId="{39DD217B-0ABF-485C-A8EC-A608D2CE611D}" destId="{CC316CEE-AFF9-404A-809B-1B5394955650}" srcOrd="0" destOrd="0" presId="urn:microsoft.com/office/officeart/2005/8/layout/list1"/>
    <dgm:cxn modelId="{ACC15606-6490-4B75-93EF-1FC5285EBF9C}" srcId="{DDA9103C-A062-4860-8AA9-098BEC003AF9}" destId="{BB50AE9C-1380-4509-9A25-135F26D9ACC1}" srcOrd="1" destOrd="0" parTransId="{F3ECD67E-7726-416A-A44D-FF116A536098}" sibTransId="{7F8DC2E2-6178-4F80-97D4-BCB822919812}"/>
    <dgm:cxn modelId="{B7141D47-A3B2-4A93-8AED-B06C2E236D87}" srcId="{DDA9103C-A062-4860-8AA9-098BEC003AF9}" destId="{4AA2DEDE-583D-412B-AAF5-8863E3012965}" srcOrd="0" destOrd="0" parTransId="{5D68A030-E6D4-4A34-8916-BA61681C08CB}" sibTransId="{5D33F7E3-AA06-4955-9042-51CBC6CD5FA1}"/>
    <dgm:cxn modelId="{D055FC72-4C11-407F-A601-5EB9F517C83A}" srcId="{7B69AE05-CAA1-4FFF-ADAE-67D22D288B2D}" destId="{39DD217B-0ABF-485C-A8EC-A608D2CE611D}" srcOrd="0" destOrd="0" parTransId="{501947DD-B67B-44E4-90EA-E0A1BB818024}" sibTransId="{CE4D5D73-94BC-4521-B6C6-DEFB2B1327F6}"/>
    <dgm:cxn modelId="{CE516FDD-4703-49DE-A36A-DED72D3F88EE}" type="presOf" srcId="{DDA9103C-A062-4860-8AA9-098BEC003AF9}" destId="{FD36FA10-23D8-40EF-88A6-CAF1578A70AA}" srcOrd="1" destOrd="0" presId="urn:microsoft.com/office/officeart/2005/8/layout/list1"/>
    <dgm:cxn modelId="{12AD6405-82CE-455F-AD0F-0E35FA97E2D6}" srcId="{824D4F63-9357-473E-B5DB-D1BA4C7DB4BB}" destId="{F2C8AF42-3745-4BAB-BFE7-5527DAB16CBC}" srcOrd="1" destOrd="0" parTransId="{2B862BD4-DBE6-478B-8EBD-7FE587E115EA}" sibTransId="{D9A897F0-63EA-42CB-A7E5-D31CF4D1B63C}"/>
    <dgm:cxn modelId="{E2D00A3F-3A96-4B7A-B6FF-CC880C278174}" type="presOf" srcId="{F2C8AF42-3745-4BAB-BFE7-5527DAB16CBC}" destId="{5BA618F6-135C-4A10-AD7F-76D98AC6F946}" srcOrd="1" destOrd="0" presId="urn:microsoft.com/office/officeart/2005/8/layout/list1"/>
    <dgm:cxn modelId="{401B6B4C-1F4A-4FBB-A566-B07313FD763F}" srcId="{824D4F63-9357-473E-B5DB-D1BA4C7DB4BB}" destId="{7B69AE05-CAA1-4FFF-ADAE-67D22D288B2D}" srcOrd="0" destOrd="0" parTransId="{9D37FE7D-99E2-4C10-A727-CB594A3F3AB6}" sibTransId="{3F12C516-AE46-4583-BC8A-111ADE521C53}"/>
    <dgm:cxn modelId="{A8654037-B5A3-49D1-9FE2-0101617694AC}" srcId="{824D4F63-9357-473E-B5DB-D1BA4C7DB4BB}" destId="{DDA9103C-A062-4860-8AA9-098BEC003AF9}" srcOrd="2" destOrd="0" parTransId="{8F075519-D746-4427-B5C3-31FA7C8E98E6}" sibTransId="{268D9FF5-8D10-4E53-9DC2-F812571C0660}"/>
    <dgm:cxn modelId="{30DE2CCF-A009-4594-8D91-547279BFC0D8}" type="presOf" srcId="{824D4F63-9357-473E-B5DB-D1BA4C7DB4BB}" destId="{AF3F2C24-7FE0-4EB0-95D9-760C02B20C6C}" srcOrd="0" destOrd="0" presId="urn:microsoft.com/office/officeart/2005/8/layout/list1"/>
    <dgm:cxn modelId="{1997A31D-C757-4C12-999B-42BF4293A2F7}" type="presOf" srcId="{BB50AE9C-1380-4509-9A25-135F26D9ACC1}" destId="{D2A2A7FE-86C0-4997-9CC5-5065C5FB5D8B}" srcOrd="0" destOrd="1" presId="urn:microsoft.com/office/officeart/2005/8/layout/list1"/>
    <dgm:cxn modelId="{8CC57EB1-A655-4ED5-893B-AAE6A0D31A5F}" type="presOf" srcId="{7B69AE05-CAA1-4FFF-ADAE-67D22D288B2D}" destId="{30563134-7C08-414D-94A9-5B2A6DCC0103}" srcOrd="1" destOrd="0" presId="urn:microsoft.com/office/officeart/2005/8/layout/list1"/>
    <dgm:cxn modelId="{9D4F9918-6884-4DFD-B0F6-44FDC1D7D51A}" srcId="{F2C8AF42-3745-4BAB-BFE7-5527DAB16CBC}" destId="{B1A88428-9BA0-4599-BA32-C59733903F67}" srcOrd="0" destOrd="0" parTransId="{B710F5E6-9B6D-49F3-A69F-D709049D2666}" sibTransId="{0ECAAFAB-45E4-4A68-9686-E0B83BA7B85F}"/>
    <dgm:cxn modelId="{4F29BA89-666B-419F-A7AF-9F7DC16DFACC}" type="presOf" srcId="{F2C8AF42-3745-4BAB-BFE7-5527DAB16CBC}" destId="{55D8FAA0-499C-4024-81AF-4ABFA7B13F08}" srcOrd="0" destOrd="0" presId="urn:microsoft.com/office/officeart/2005/8/layout/list1"/>
    <dgm:cxn modelId="{E2E88F7B-39A5-4A48-A101-CFCB0F547F99}" type="presOf" srcId="{B1A88428-9BA0-4599-BA32-C59733903F67}" destId="{D5B69C6D-AB2C-4E5C-8A48-944C172B093B}" srcOrd="0" destOrd="0" presId="urn:microsoft.com/office/officeart/2005/8/layout/list1"/>
    <dgm:cxn modelId="{2BB5B99A-2079-4E63-B0DB-37580DDB9BA0}" type="presOf" srcId="{7B69AE05-CAA1-4FFF-ADAE-67D22D288B2D}" destId="{156A59A7-5764-434B-A57F-D5ECBF3560EB}" srcOrd="0" destOrd="0" presId="urn:microsoft.com/office/officeart/2005/8/layout/list1"/>
    <dgm:cxn modelId="{39751ED4-4511-4A76-96F6-E3C1AA95FF51}" type="presOf" srcId="{4AA2DEDE-583D-412B-AAF5-8863E3012965}" destId="{D2A2A7FE-86C0-4997-9CC5-5065C5FB5D8B}" srcOrd="0" destOrd="0" presId="urn:microsoft.com/office/officeart/2005/8/layout/list1"/>
    <dgm:cxn modelId="{35E8D159-609B-4F67-BCAF-06406D2456CE}" type="presParOf" srcId="{AF3F2C24-7FE0-4EB0-95D9-760C02B20C6C}" destId="{6CAF71F9-361D-4EEC-B579-1A7CADC177BC}" srcOrd="0" destOrd="0" presId="urn:microsoft.com/office/officeart/2005/8/layout/list1"/>
    <dgm:cxn modelId="{C04DF408-FDEC-48BC-8889-44BF8EB41806}" type="presParOf" srcId="{6CAF71F9-361D-4EEC-B579-1A7CADC177BC}" destId="{156A59A7-5764-434B-A57F-D5ECBF3560EB}" srcOrd="0" destOrd="0" presId="urn:microsoft.com/office/officeart/2005/8/layout/list1"/>
    <dgm:cxn modelId="{C27B5308-038C-4BF0-B562-01A09179AA31}" type="presParOf" srcId="{6CAF71F9-361D-4EEC-B579-1A7CADC177BC}" destId="{30563134-7C08-414D-94A9-5B2A6DCC0103}" srcOrd="1" destOrd="0" presId="urn:microsoft.com/office/officeart/2005/8/layout/list1"/>
    <dgm:cxn modelId="{25E861FA-9AC6-4047-916A-3138D3160B6B}" type="presParOf" srcId="{AF3F2C24-7FE0-4EB0-95D9-760C02B20C6C}" destId="{EB26F389-D7A5-482A-9C91-8E10AED58B16}" srcOrd="1" destOrd="0" presId="urn:microsoft.com/office/officeart/2005/8/layout/list1"/>
    <dgm:cxn modelId="{D833B1D5-8BD2-4D34-9AB2-3EECF9516D28}" type="presParOf" srcId="{AF3F2C24-7FE0-4EB0-95D9-760C02B20C6C}" destId="{CC316CEE-AFF9-404A-809B-1B5394955650}" srcOrd="2" destOrd="0" presId="urn:microsoft.com/office/officeart/2005/8/layout/list1"/>
    <dgm:cxn modelId="{0256E74F-45AF-41F6-99F0-13C449E9BF23}" type="presParOf" srcId="{AF3F2C24-7FE0-4EB0-95D9-760C02B20C6C}" destId="{FFAB213C-7573-4256-9DA6-599B320314E1}" srcOrd="3" destOrd="0" presId="urn:microsoft.com/office/officeart/2005/8/layout/list1"/>
    <dgm:cxn modelId="{4EECF89F-D8F2-4A4B-9067-D663450978B2}" type="presParOf" srcId="{AF3F2C24-7FE0-4EB0-95D9-760C02B20C6C}" destId="{36B65FDB-469A-4ABD-A355-AC356CA90D75}" srcOrd="4" destOrd="0" presId="urn:microsoft.com/office/officeart/2005/8/layout/list1"/>
    <dgm:cxn modelId="{401D88F5-569B-4CE0-9565-67BB91934772}" type="presParOf" srcId="{36B65FDB-469A-4ABD-A355-AC356CA90D75}" destId="{55D8FAA0-499C-4024-81AF-4ABFA7B13F08}" srcOrd="0" destOrd="0" presId="urn:microsoft.com/office/officeart/2005/8/layout/list1"/>
    <dgm:cxn modelId="{052D0AD8-7A50-49E6-8591-85220BAB74AE}" type="presParOf" srcId="{36B65FDB-469A-4ABD-A355-AC356CA90D75}" destId="{5BA618F6-135C-4A10-AD7F-76D98AC6F946}" srcOrd="1" destOrd="0" presId="urn:microsoft.com/office/officeart/2005/8/layout/list1"/>
    <dgm:cxn modelId="{54850942-C442-4C73-AF99-755B270CDD1A}" type="presParOf" srcId="{AF3F2C24-7FE0-4EB0-95D9-760C02B20C6C}" destId="{AF76B9C9-8DB4-4427-B021-2BE67A95F9FD}" srcOrd="5" destOrd="0" presId="urn:microsoft.com/office/officeart/2005/8/layout/list1"/>
    <dgm:cxn modelId="{1E906DB0-DD29-4C36-AD2C-C3EE638C47A6}" type="presParOf" srcId="{AF3F2C24-7FE0-4EB0-95D9-760C02B20C6C}" destId="{D5B69C6D-AB2C-4E5C-8A48-944C172B093B}" srcOrd="6" destOrd="0" presId="urn:microsoft.com/office/officeart/2005/8/layout/list1"/>
    <dgm:cxn modelId="{91472567-6595-4FB1-A1D9-D7CF115ABD89}" type="presParOf" srcId="{AF3F2C24-7FE0-4EB0-95D9-760C02B20C6C}" destId="{2EC6C525-3B96-4A1D-80EE-3436A78F9255}" srcOrd="7" destOrd="0" presId="urn:microsoft.com/office/officeart/2005/8/layout/list1"/>
    <dgm:cxn modelId="{5B6BAEBC-0A96-434B-BAC9-768C99E37CAB}" type="presParOf" srcId="{AF3F2C24-7FE0-4EB0-95D9-760C02B20C6C}" destId="{38FD96F8-E814-426E-8A9A-EEC89D4EA93E}" srcOrd="8" destOrd="0" presId="urn:microsoft.com/office/officeart/2005/8/layout/list1"/>
    <dgm:cxn modelId="{11E4EBA1-4959-4C6D-B3AE-82A26CB98506}" type="presParOf" srcId="{38FD96F8-E814-426E-8A9A-EEC89D4EA93E}" destId="{8780F62D-0EA5-47F6-8BDC-C9DA311E48B2}" srcOrd="0" destOrd="0" presId="urn:microsoft.com/office/officeart/2005/8/layout/list1"/>
    <dgm:cxn modelId="{C8868DD8-76F0-4AB0-A401-A2131B441656}" type="presParOf" srcId="{38FD96F8-E814-426E-8A9A-EEC89D4EA93E}" destId="{FD36FA10-23D8-40EF-88A6-CAF1578A70AA}" srcOrd="1" destOrd="0" presId="urn:microsoft.com/office/officeart/2005/8/layout/list1"/>
    <dgm:cxn modelId="{B95BBF11-CDD5-4315-8216-4AB530E7FDF0}" type="presParOf" srcId="{AF3F2C24-7FE0-4EB0-95D9-760C02B20C6C}" destId="{A75EEE4A-AB18-458B-A980-D7133D2E3D15}" srcOrd="9" destOrd="0" presId="urn:microsoft.com/office/officeart/2005/8/layout/list1"/>
    <dgm:cxn modelId="{8B40AA51-92E4-4CBF-A0F2-15BF3CDD534E}" type="presParOf" srcId="{AF3F2C24-7FE0-4EB0-95D9-760C02B20C6C}" destId="{D2A2A7FE-86C0-4997-9CC5-5065C5FB5D8B}"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AD8A30C-B0A6-4DC7-A6F0-E3687204965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CA"/>
        </a:p>
      </dgm:t>
    </dgm:pt>
    <dgm:pt modelId="{41A2DA77-7D3B-4C7B-A868-4D1906657687}">
      <dgm:prSet phldrT="[Texte]"/>
      <dgm:spPr/>
      <dgm:t>
        <a:bodyPr/>
        <a:lstStyle/>
        <a:p>
          <a:r>
            <a:rPr lang="fr-CA" dirty="0" smtClean="0"/>
            <a:t>Adresse Url</a:t>
          </a:r>
          <a:endParaRPr lang="fr-CA" dirty="0"/>
        </a:p>
      </dgm:t>
    </dgm:pt>
    <dgm:pt modelId="{5F214A5F-34FC-4B09-89B7-AA02BFA03761}" type="parTrans" cxnId="{1137235C-D3C7-4944-A7CB-E4F44AF82EB4}">
      <dgm:prSet/>
      <dgm:spPr/>
      <dgm:t>
        <a:bodyPr/>
        <a:lstStyle/>
        <a:p>
          <a:endParaRPr lang="fr-CA"/>
        </a:p>
      </dgm:t>
    </dgm:pt>
    <dgm:pt modelId="{75532324-85A1-4506-9DE7-B230208D92B6}" type="sibTrans" cxnId="{1137235C-D3C7-4944-A7CB-E4F44AF82EB4}">
      <dgm:prSet/>
      <dgm:spPr/>
      <dgm:t>
        <a:bodyPr/>
        <a:lstStyle/>
        <a:p>
          <a:endParaRPr lang="fr-CA"/>
        </a:p>
      </dgm:t>
    </dgm:pt>
    <dgm:pt modelId="{8AC66081-119E-446F-A0EB-DB6CB7C4D283}">
      <dgm:prSet phldrT="[Texte]"/>
      <dgm:spPr/>
      <dgm:t>
        <a:bodyPr/>
        <a:lstStyle/>
        <a:p>
          <a:r>
            <a:rPr lang="fr-CA" dirty="0" smtClean="0"/>
            <a:t>Tutoriel</a:t>
          </a:r>
          <a:endParaRPr lang="fr-CA" dirty="0"/>
        </a:p>
      </dgm:t>
    </dgm:pt>
    <dgm:pt modelId="{A4C7B0BE-8BDA-40CD-AA2A-AE68C88B032E}" type="parTrans" cxnId="{8C738704-F0FF-4070-BB9F-41BA39CD8F77}">
      <dgm:prSet/>
      <dgm:spPr/>
      <dgm:t>
        <a:bodyPr/>
        <a:lstStyle/>
        <a:p>
          <a:endParaRPr lang="fr-CA"/>
        </a:p>
      </dgm:t>
    </dgm:pt>
    <dgm:pt modelId="{327FF300-7767-49AA-BEE5-20A34197E32B}" type="sibTrans" cxnId="{8C738704-F0FF-4070-BB9F-41BA39CD8F77}">
      <dgm:prSet/>
      <dgm:spPr/>
      <dgm:t>
        <a:bodyPr/>
        <a:lstStyle/>
        <a:p>
          <a:endParaRPr lang="fr-CA"/>
        </a:p>
      </dgm:t>
    </dgm:pt>
    <dgm:pt modelId="{BE715B60-3D3A-4E7D-A41D-A1E74922A043}">
      <dgm:prSet phldrT="[Texte]"/>
      <dgm:spPr/>
      <dgm:t>
        <a:bodyPr/>
        <a:lstStyle/>
        <a:p>
          <a:r>
            <a:rPr lang="fr-CA" dirty="0" smtClean="0"/>
            <a:t>Autres possibilités:</a:t>
          </a:r>
          <a:endParaRPr lang="fr-CA" dirty="0"/>
        </a:p>
      </dgm:t>
    </dgm:pt>
    <dgm:pt modelId="{7D0151F4-ED44-4EC7-A60F-DC936B442B7A}" type="parTrans" cxnId="{9893D926-333C-4509-BFAD-AC9E43BC81DD}">
      <dgm:prSet/>
      <dgm:spPr/>
      <dgm:t>
        <a:bodyPr/>
        <a:lstStyle/>
        <a:p>
          <a:endParaRPr lang="fr-CA"/>
        </a:p>
      </dgm:t>
    </dgm:pt>
    <dgm:pt modelId="{06CAC7EF-331C-45A3-B4F2-1E94734D0A37}" type="sibTrans" cxnId="{9893D926-333C-4509-BFAD-AC9E43BC81DD}">
      <dgm:prSet/>
      <dgm:spPr/>
      <dgm:t>
        <a:bodyPr/>
        <a:lstStyle/>
        <a:p>
          <a:endParaRPr lang="fr-CA"/>
        </a:p>
      </dgm:t>
    </dgm:pt>
    <dgm:pt modelId="{102B815B-6C2A-400C-B900-7A39645AF090}">
      <dgm:prSet/>
      <dgm:spPr/>
      <dgm:t>
        <a:bodyPr/>
        <a:lstStyle/>
        <a:p>
          <a:r>
            <a:rPr lang="fr-CA" dirty="0" smtClean="0">
              <a:hlinkClick xmlns:r="http://schemas.openxmlformats.org/officeDocument/2006/relationships" r:id="rId1"/>
            </a:rPr>
            <a:t>http://youtu.be/RYm2ITTxBNQ</a:t>
          </a:r>
          <a:endParaRPr lang="fr-CA" dirty="0"/>
        </a:p>
      </dgm:t>
    </dgm:pt>
    <dgm:pt modelId="{C650CE29-A614-46F1-9076-97048CFFABF5}" type="parTrans" cxnId="{895C14A1-1DA6-4148-A1F8-3DFBC5B8DBB7}">
      <dgm:prSet/>
      <dgm:spPr/>
      <dgm:t>
        <a:bodyPr/>
        <a:lstStyle/>
        <a:p>
          <a:endParaRPr lang="fr-CA"/>
        </a:p>
      </dgm:t>
    </dgm:pt>
    <dgm:pt modelId="{29ADE956-FEAF-4E1B-88BB-3F1B27A5B12B}" type="sibTrans" cxnId="{895C14A1-1DA6-4148-A1F8-3DFBC5B8DBB7}">
      <dgm:prSet/>
      <dgm:spPr/>
      <dgm:t>
        <a:bodyPr/>
        <a:lstStyle/>
        <a:p>
          <a:endParaRPr lang="fr-CA"/>
        </a:p>
      </dgm:t>
    </dgm:pt>
    <dgm:pt modelId="{90AFC6C3-A858-4365-95B1-115F414E3BBC}">
      <dgm:prSet/>
      <dgm:spPr/>
      <dgm:t>
        <a:bodyPr/>
        <a:lstStyle/>
        <a:p>
          <a:r>
            <a:rPr lang="fr-CA" dirty="0" smtClean="0">
              <a:hlinkClick xmlns:r="http://schemas.openxmlformats.org/officeDocument/2006/relationships" r:id="rId2"/>
            </a:rPr>
            <a:t>http://youtu.be/86WQl3WKSKo</a:t>
          </a:r>
          <a:endParaRPr lang="fr-CA" dirty="0"/>
        </a:p>
      </dgm:t>
    </dgm:pt>
    <dgm:pt modelId="{2550CDC3-8BE2-4938-B5F6-8FE5340B4378}" type="parTrans" cxnId="{610CB8F1-FF26-4CB1-92CB-38B5BE46509D}">
      <dgm:prSet/>
      <dgm:spPr/>
      <dgm:t>
        <a:bodyPr/>
        <a:lstStyle/>
        <a:p>
          <a:endParaRPr lang="fr-CA"/>
        </a:p>
      </dgm:t>
    </dgm:pt>
    <dgm:pt modelId="{B5ACA376-FED8-44D5-8BBE-A39E31E27259}" type="sibTrans" cxnId="{610CB8F1-FF26-4CB1-92CB-38B5BE46509D}">
      <dgm:prSet/>
      <dgm:spPr/>
      <dgm:t>
        <a:bodyPr/>
        <a:lstStyle/>
        <a:p>
          <a:endParaRPr lang="fr-CA"/>
        </a:p>
      </dgm:t>
    </dgm:pt>
    <dgm:pt modelId="{2C6D2F96-8360-498D-80B5-E5ACD7D8F0BF}">
      <dgm:prSet/>
      <dgm:spPr/>
      <dgm:t>
        <a:bodyPr/>
        <a:lstStyle/>
        <a:p>
          <a:r>
            <a:rPr lang="fr-CA" dirty="0" smtClean="0">
              <a:hlinkClick xmlns:r="http://schemas.openxmlformats.org/officeDocument/2006/relationships" r:id="rId3"/>
            </a:rPr>
            <a:t>http://www.pearltrees.com</a:t>
          </a:r>
          <a:endParaRPr lang="fr-CA" dirty="0"/>
        </a:p>
      </dgm:t>
    </dgm:pt>
    <dgm:pt modelId="{889FE9D0-EB71-4170-B8C4-3182FCE988D4}" type="parTrans" cxnId="{44AA440A-E0B9-4D58-BFB3-2F6E9A49955A}">
      <dgm:prSet/>
      <dgm:spPr/>
      <dgm:t>
        <a:bodyPr/>
        <a:lstStyle/>
        <a:p>
          <a:endParaRPr lang="fr-CA"/>
        </a:p>
      </dgm:t>
    </dgm:pt>
    <dgm:pt modelId="{7858DE91-8D3B-4AD7-864F-D330010DA70B}" type="sibTrans" cxnId="{44AA440A-E0B9-4D58-BFB3-2F6E9A49955A}">
      <dgm:prSet/>
      <dgm:spPr/>
      <dgm:t>
        <a:bodyPr/>
        <a:lstStyle/>
        <a:p>
          <a:endParaRPr lang="fr-CA"/>
        </a:p>
      </dgm:t>
    </dgm:pt>
    <dgm:pt modelId="{157772A2-A909-4A6A-BCB6-E27ACE45825F}">
      <dgm:prSet/>
      <dgm:spPr/>
      <dgm:t>
        <a:bodyPr/>
        <a:lstStyle/>
        <a:p>
          <a:r>
            <a:rPr lang="fr-CA" dirty="0" smtClean="0"/>
            <a:t>Collaboration et partage faciles (par courriel, Facebook, </a:t>
          </a:r>
          <a:r>
            <a:rPr lang="fr-CA" dirty="0" err="1" smtClean="0"/>
            <a:t>Twitter</a:t>
          </a:r>
          <a:r>
            <a:rPr lang="fr-CA" dirty="0" smtClean="0"/>
            <a:t>, </a:t>
          </a:r>
          <a:r>
            <a:rPr lang="fr-CA" dirty="0" err="1" smtClean="0"/>
            <a:t>goggle</a:t>
          </a:r>
          <a:r>
            <a:rPr lang="fr-CA" dirty="0" smtClean="0"/>
            <a:t>+, sur un blogue ou un site web);</a:t>
          </a:r>
          <a:endParaRPr lang="fr-CA" dirty="0"/>
        </a:p>
      </dgm:t>
    </dgm:pt>
    <dgm:pt modelId="{52FEDA38-A264-40EA-AFB5-3160B96DCDBF}" type="parTrans" cxnId="{594D4F44-0EE1-4908-A335-0250ED1C076A}">
      <dgm:prSet/>
      <dgm:spPr/>
      <dgm:t>
        <a:bodyPr/>
        <a:lstStyle/>
        <a:p>
          <a:endParaRPr lang="fr-CA"/>
        </a:p>
      </dgm:t>
    </dgm:pt>
    <dgm:pt modelId="{D3644E0A-4F97-461A-A447-A8563359E3EE}" type="sibTrans" cxnId="{594D4F44-0EE1-4908-A335-0250ED1C076A}">
      <dgm:prSet/>
      <dgm:spPr/>
      <dgm:t>
        <a:bodyPr/>
        <a:lstStyle/>
        <a:p>
          <a:endParaRPr lang="fr-CA"/>
        </a:p>
      </dgm:t>
    </dgm:pt>
    <dgm:pt modelId="{A3BADC64-8B15-4AEC-87A0-4EFBB8CAF83B}">
      <dgm:prSet/>
      <dgm:spPr/>
      <dgm:t>
        <a:bodyPr/>
        <a:lstStyle/>
        <a:p>
          <a:r>
            <a:rPr lang="fr-CA" dirty="0" smtClean="0"/>
            <a:t>Possibilité de « perler » un site seulement par un clic droit.</a:t>
          </a:r>
          <a:endParaRPr lang="fr-CA" dirty="0"/>
        </a:p>
      </dgm:t>
    </dgm:pt>
    <dgm:pt modelId="{86AEDC25-E0C9-4221-9B10-E78842AC13B9}" type="parTrans" cxnId="{53DA7201-C92F-49D8-AEF1-F45D8D443F34}">
      <dgm:prSet/>
      <dgm:spPr/>
      <dgm:t>
        <a:bodyPr/>
        <a:lstStyle/>
        <a:p>
          <a:endParaRPr lang="fr-CA"/>
        </a:p>
      </dgm:t>
    </dgm:pt>
    <dgm:pt modelId="{92CC70D9-6298-4C1F-99E0-E12787C7F1E9}" type="sibTrans" cxnId="{53DA7201-C92F-49D8-AEF1-F45D8D443F34}">
      <dgm:prSet/>
      <dgm:spPr/>
      <dgm:t>
        <a:bodyPr/>
        <a:lstStyle/>
        <a:p>
          <a:endParaRPr lang="fr-CA"/>
        </a:p>
      </dgm:t>
    </dgm:pt>
    <dgm:pt modelId="{89F40D45-B1AB-489D-9687-9A5F25CEC372}" type="pres">
      <dgm:prSet presAssocID="{DAD8A30C-B0A6-4DC7-A6F0-E36872049656}" presName="linear" presStyleCnt="0">
        <dgm:presLayoutVars>
          <dgm:dir/>
          <dgm:animLvl val="lvl"/>
          <dgm:resizeHandles val="exact"/>
        </dgm:presLayoutVars>
      </dgm:prSet>
      <dgm:spPr/>
      <dgm:t>
        <a:bodyPr/>
        <a:lstStyle/>
        <a:p>
          <a:endParaRPr lang="fr-CA"/>
        </a:p>
      </dgm:t>
    </dgm:pt>
    <dgm:pt modelId="{17B20156-874A-496C-8F2F-A0F942C7A743}" type="pres">
      <dgm:prSet presAssocID="{41A2DA77-7D3B-4C7B-A868-4D1906657687}" presName="parentLin" presStyleCnt="0"/>
      <dgm:spPr/>
    </dgm:pt>
    <dgm:pt modelId="{30FA3F57-5F31-4185-A0A3-8754E6CED653}" type="pres">
      <dgm:prSet presAssocID="{41A2DA77-7D3B-4C7B-A868-4D1906657687}" presName="parentLeftMargin" presStyleLbl="node1" presStyleIdx="0" presStyleCnt="3"/>
      <dgm:spPr/>
      <dgm:t>
        <a:bodyPr/>
        <a:lstStyle/>
        <a:p>
          <a:endParaRPr lang="fr-CA"/>
        </a:p>
      </dgm:t>
    </dgm:pt>
    <dgm:pt modelId="{5A5A1D46-7234-4ACB-AC09-DB1F8CDC637F}" type="pres">
      <dgm:prSet presAssocID="{41A2DA77-7D3B-4C7B-A868-4D1906657687}" presName="parentText" presStyleLbl="node1" presStyleIdx="0" presStyleCnt="3">
        <dgm:presLayoutVars>
          <dgm:chMax val="0"/>
          <dgm:bulletEnabled val="1"/>
        </dgm:presLayoutVars>
      </dgm:prSet>
      <dgm:spPr/>
      <dgm:t>
        <a:bodyPr/>
        <a:lstStyle/>
        <a:p>
          <a:endParaRPr lang="fr-CA"/>
        </a:p>
      </dgm:t>
    </dgm:pt>
    <dgm:pt modelId="{69B635FA-13C2-4883-8C25-3C7A61BF3A95}" type="pres">
      <dgm:prSet presAssocID="{41A2DA77-7D3B-4C7B-A868-4D1906657687}" presName="negativeSpace" presStyleCnt="0"/>
      <dgm:spPr/>
    </dgm:pt>
    <dgm:pt modelId="{EEF30EF1-F6C7-486B-BCE6-F98F319F4FF5}" type="pres">
      <dgm:prSet presAssocID="{41A2DA77-7D3B-4C7B-A868-4D1906657687}" presName="childText" presStyleLbl="conFgAcc1" presStyleIdx="0" presStyleCnt="3">
        <dgm:presLayoutVars>
          <dgm:bulletEnabled val="1"/>
        </dgm:presLayoutVars>
      </dgm:prSet>
      <dgm:spPr/>
      <dgm:t>
        <a:bodyPr/>
        <a:lstStyle/>
        <a:p>
          <a:endParaRPr lang="fr-CA"/>
        </a:p>
      </dgm:t>
    </dgm:pt>
    <dgm:pt modelId="{16DFA099-706D-4635-A695-AD5A825DC8A5}" type="pres">
      <dgm:prSet presAssocID="{75532324-85A1-4506-9DE7-B230208D92B6}" presName="spaceBetweenRectangles" presStyleCnt="0"/>
      <dgm:spPr/>
    </dgm:pt>
    <dgm:pt modelId="{79102AA0-71F3-41E4-AF55-715913BF77E3}" type="pres">
      <dgm:prSet presAssocID="{8AC66081-119E-446F-A0EB-DB6CB7C4D283}" presName="parentLin" presStyleCnt="0"/>
      <dgm:spPr/>
    </dgm:pt>
    <dgm:pt modelId="{2889BB93-D413-4B95-8A9F-E9D99FD853AA}" type="pres">
      <dgm:prSet presAssocID="{8AC66081-119E-446F-A0EB-DB6CB7C4D283}" presName="parentLeftMargin" presStyleLbl="node1" presStyleIdx="0" presStyleCnt="3"/>
      <dgm:spPr/>
      <dgm:t>
        <a:bodyPr/>
        <a:lstStyle/>
        <a:p>
          <a:endParaRPr lang="fr-CA"/>
        </a:p>
      </dgm:t>
    </dgm:pt>
    <dgm:pt modelId="{0925E3E2-C8FC-4DF5-BCB6-4539C387527A}" type="pres">
      <dgm:prSet presAssocID="{8AC66081-119E-446F-A0EB-DB6CB7C4D283}" presName="parentText" presStyleLbl="node1" presStyleIdx="1" presStyleCnt="3">
        <dgm:presLayoutVars>
          <dgm:chMax val="0"/>
          <dgm:bulletEnabled val="1"/>
        </dgm:presLayoutVars>
      </dgm:prSet>
      <dgm:spPr/>
      <dgm:t>
        <a:bodyPr/>
        <a:lstStyle/>
        <a:p>
          <a:endParaRPr lang="fr-CA"/>
        </a:p>
      </dgm:t>
    </dgm:pt>
    <dgm:pt modelId="{4CCB2BAA-3607-485D-87B2-632B31429FA7}" type="pres">
      <dgm:prSet presAssocID="{8AC66081-119E-446F-A0EB-DB6CB7C4D283}" presName="negativeSpace" presStyleCnt="0"/>
      <dgm:spPr/>
    </dgm:pt>
    <dgm:pt modelId="{D241D2E3-C0F8-421B-89F5-B1D3034AB45C}" type="pres">
      <dgm:prSet presAssocID="{8AC66081-119E-446F-A0EB-DB6CB7C4D283}" presName="childText" presStyleLbl="conFgAcc1" presStyleIdx="1" presStyleCnt="3">
        <dgm:presLayoutVars>
          <dgm:bulletEnabled val="1"/>
        </dgm:presLayoutVars>
      </dgm:prSet>
      <dgm:spPr/>
      <dgm:t>
        <a:bodyPr/>
        <a:lstStyle/>
        <a:p>
          <a:endParaRPr lang="fr-CA"/>
        </a:p>
      </dgm:t>
    </dgm:pt>
    <dgm:pt modelId="{9A9F6A93-55AB-4820-94E7-DAD629F90903}" type="pres">
      <dgm:prSet presAssocID="{327FF300-7767-49AA-BEE5-20A34197E32B}" presName="spaceBetweenRectangles" presStyleCnt="0"/>
      <dgm:spPr/>
    </dgm:pt>
    <dgm:pt modelId="{9FF9D813-83FF-4C3D-B0FA-8EC566BFA2E2}" type="pres">
      <dgm:prSet presAssocID="{BE715B60-3D3A-4E7D-A41D-A1E74922A043}" presName="parentLin" presStyleCnt="0"/>
      <dgm:spPr/>
    </dgm:pt>
    <dgm:pt modelId="{DBFDC078-8CEB-4339-BE0A-CEECACD434FF}" type="pres">
      <dgm:prSet presAssocID="{BE715B60-3D3A-4E7D-A41D-A1E74922A043}" presName="parentLeftMargin" presStyleLbl="node1" presStyleIdx="1" presStyleCnt="3"/>
      <dgm:spPr/>
      <dgm:t>
        <a:bodyPr/>
        <a:lstStyle/>
        <a:p>
          <a:endParaRPr lang="fr-CA"/>
        </a:p>
      </dgm:t>
    </dgm:pt>
    <dgm:pt modelId="{6C3F0A07-FF10-4520-9BE9-A69A38FB3340}" type="pres">
      <dgm:prSet presAssocID="{BE715B60-3D3A-4E7D-A41D-A1E74922A043}" presName="parentText" presStyleLbl="node1" presStyleIdx="2" presStyleCnt="3">
        <dgm:presLayoutVars>
          <dgm:chMax val="0"/>
          <dgm:bulletEnabled val="1"/>
        </dgm:presLayoutVars>
      </dgm:prSet>
      <dgm:spPr/>
      <dgm:t>
        <a:bodyPr/>
        <a:lstStyle/>
        <a:p>
          <a:endParaRPr lang="fr-CA"/>
        </a:p>
      </dgm:t>
    </dgm:pt>
    <dgm:pt modelId="{19C24519-F771-4833-BA9A-3836EB4AC9F8}" type="pres">
      <dgm:prSet presAssocID="{BE715B60-3D3A-4E7D-A41D-A1E74922A043}" presName="negativeSpace" presStyleCnt="0"/>
      <dgm:spPr/>
    </dgm:pt>
    <dgm:pt modelId="{37DD1BE6-8363-407A-84CB-359759DD040F}" type="pres">
      <dgm:prSet presAssocID="{BE715B60-3D3A-4E7D-A41D-A1E74922A043}" presName="childText" presStyleLbl="conFgAcc1" presStyleIdx="2" presStyleCnt="3">
        <dgm:presLayoutVars>
          <dgm:bulletEnabled val="1"/>
        </dgm:presLayoutVars>
      </dgm:prSet>
      <dgm:spPr/>
      <dgm:t>
        <a:bodyPr/>
        <a:lstStyle/>
        <a:p>
          <a:endParaRPr lang="fr-CA"/>
        </a:p>
      </dgm:t>
    </dgm:pt>
  </dgm:ptLst>
  <dgm:cxnLst>
    <dgm:cxn modelId="{FD0E0225-1AF9-4791-8526-63E92D16E1B9}" type="presOf" srcId="{102B815B-6C2A-400C-B900-7A39645AF090}" destId="{D241D2E3-C0F8-421B-89F5-B1D3034AB45C}" srcOrd="0" destOrd="0" presId="urn:microsoft.com/office/officeart/2005/8/layout/list1"/>
    <dgm:cxn modelId="{C46C28BB-EA05-43AE-A311-94BC1BAE1A80}" type="presOf" srcId="{157772A2-A909-4A6A-BCB6-E27ACE45825F}" destId="{37DD1BE6-8363-407A-84CB-359759DD040F}" srcOrd="0" destOrd="0" presId="urn:microsoft.com/office/officeart/2005/8/layout/list1"/>
    <dgm:cxn modelId="{610CB8F1-FF26-4CB1-92CB-38B5BE46509D}" srcId="{8AC66081-119E-446F-A0EB-DB6CB7C4D283}" destId="{90AFC6C3-A858-4365-95B1-115F414E3BBC}" srcOrd="1" destOrd="0" parTransId="{2550CDC3-8BE2-4938-B5F6-8FE5340B4378}" sibTransId="{B5ACA376-FED8-44D5-8BBE-A39E31E27259}"/>
    <dgm:cxn modelId="{9893D926-333C-4509-BFAD-AC9E43BC81DD}" srcId="{DAD8A30C-B0A6-4DC7-A6F0-E36872049656}" destId="{BE715B60-3D3A-4E7D-A41D-A1E74922A043}" srcOrd="2" destOrd="0" parTransId="{7D0151F4-ED44-4EC7-A60F-DC936B442B7A}" sibTransId="{06CAC7EF-331C-45A3-B4F2-1E94734D0A37}"/>
    <dgm:cxn modelId="{07A3B144-4B82-46F6-BE29-50B7B8309247}" type="presOf" srcId="{2C6D2F96-8360-498D-80B5-E5ACD7D8F0BF}" destId="{EEF30EF1-F6C7-486B-BCE6-F98F319F4FF5}" srcOrd="0" destOrd="0" presId="urn:microsoft.com/office/officeart/2005/8/layout/list1"/>
    <dgm:cxn modelId="{44AA440A-E0B9-4D58-BFB3-2F6E9A49955A}" srcId="{41A2DA77-7D3B-4C7B-A868-4D1906657687}" destId="{2C6D2F96-8360-498D-80B5-E5ACD7D8F0BF}" srcOrd="0" destOrd="0" parTransId="{889FE9D0-EB71-4170-B8C4-3182FCE988D4}" sibTransId="{7858DE91-8D3B-4AD7-864F-D330010DA70B}"/>
    <dgm:cxn modelId="{D46F026E-82C7-4A72-A631-B470D6356F4F}" type="presOf" srcId="{A3BADC64-8B15-4AEC-87A0-4EFBB8CAF83B}" destId="{37DD1BE6-8363-407A-84CB-359759DD040F}" srcOrd="0" destOrd="1" presId="urn:microsoft.com/office/officeart/2005/8/layout/list1"/>
    <dgm:cxn modelId="{58E45138-805C-404F-82DF-B4D97265FFED}" type="presOf" srcId="{90AFC6C3-A858-4365-95B1-115F414E3BBC}" destId="{D241D2E3-C0F8-421B-89F5-B1D3034AB45C}" srcOrd="0" destOrd="1" presId="urn:microsoft.com/office/officeart/2005/8/layout/list1"/>
    <dgm:cxn modelId="{09EC5504-7D87-4F72-9884-439ABD19F12E}" type="presOf" srcId="{BE715B60-3D3A-4E7D-A41D-A1E74922A043}" destId="{6C3F0A07-FF10-4520-9BE9-A69A38FB3340}" srcOrd="1" destOrd="0" presId="urn:microsoft.com/office/officeart/2005/8/layout/list1"/>
    <dgm:cxn modelId="{1137235C-D3C7-4944-A7CB-E4F44AF82EB4}" srcId="{DAD8A30C-B0A6-4DC7-A6F0-E36872049656}" destId="{41A2DA77-7D3B-4C7B-A868-4D1906657687}" srcOrd="0" destOrd="0" parTransId="{5F214A5F-34FC-4B09-89B7-AA02BFA03761}" sibTransId="{75532324-85A1-4506-9DE7-B230208D92B6}"/>
    <dgm:cxn modelId="{8C738704-F0FF-4070-BB9F-41BA39CD8F77}" srcId="{DAD8A30C-B0A6-4DC7-A6F0-E36872049656}" destId="{8AC66081-119E-446F-A0EB-DB6CB7C4D283}" srcOrd="1" destOrd="0" parTransId="{A4C7B0BE-8BDA-40CD-AA2A-AE68C88B032E}" sibTransId="{327FF300-7767-49AA-BEE5-20A34197E32B}"/>
    <dgm:cxn modelId="{594D4F44-0EE1-4908-A335-0250ED1C076A}" srcId="{BE715B60-3D3A-4E7D-A41D-A1E74922A043}" destId="{157772A2-A909-4A6A-BCB6-E27ACE45825F}" srcOrd="0" destOrd="0" parTransId="{52FEDA38-A264-40EA-AFB5-3160B96DCDBF}" sibTransId="{D3644E0A-4F97-461A-A447-A8563359E3EE}"/>
    <dgm:cxn modelId="{D2FFB12F-C887-4A5C-A62F-FBADC603940F}" type="presOf" srcId="{8AC66081-119E-446F-A0EB-DB6CB7C4D283}" destId="{0925E3E2-C8FC-4DF5-BCB6-4539C387527A}" srcOrd="1" destOrd="0" presId="urn:microsoft.com/office/officeart/2005/8/layout/list1"/>
    <dgm:cxn modelId="{22372A74-F486-479D-8450-9DF61B135671}" type="presOf" srcId="{41A2DA77-7D3B-4C7B-A868-4D1906657687}" destId="{5A5A1D46-7234-4ACB-AC09-DB1F8CDC637F}" srcOrd="1" destOrd="0" presId="urn:microsoft.com/office/officeart/2005/8/layout/list1"/>
    <dgm:cxn modelId="{B93E46EB-8305-4E4D-90CD-DF3E6330B572}" type="presOf" srcId="{41A2DA77-7D3B-4C7B-A868-4D1906657687}" destId="{30FA3F57-5F31-4185-A0A3-8754E6CED653}" srcOrd="0" destOrd="0" presId="urn:microsoft.com/office/officeart/2005/8/layout/list1"/>
    <dgm:cxn modelId="{53DA7201-C92F-49D8-AEF1-F45D8D443F34}" srcId="{BE715B60-3D3A-4E7D-A41D-A1E74922A043}" destId="{A3BADC64-8B15-4AEC-87A0-4EFBB8CAF83B}" srcOrd="1" destOrd="0" parTransId="{86AEDC25-E0C9-4221-9B10-E78842AC13B9}" sibTransId="{92CC70D9-6298-4C1F-99E0-E12787C7F1E9}"/>
    <dgm:cxn modelId="{58925772-D013-405A-9C91-EDD002BB8CF2}" type="presOf" srcId="{BE715B60-3D3A-4E7D-A41D-A1E74922A043}" destId="{DBFDC078-8CEB-4339-BE0A-CEECACD434FF}" srcOrd="0" destOrd="0" presId="urn:microsoft.com/office/officeart/2005/8/layout/list1"/>
    <dgm:cxn modelId="{895C14A1-1DA6-4148-A1F8-3DFBC5B8DBB7}" srcId="{8AC66081-119E-446F-A0EB-DB6CB7C4D283}" destId="{102B815B-6C2A-400C-B900-7A39645AF090}" srcOrd="0" destOrd="0" parTransId="{C650CE29-A614-46F1-9076-97048CFFABF5}" sibTransId="{29ADE956-FEAF-4E1B-88BB-3F1B27A5B12B}"/>
    <dgm:cxn modelId="{4BCE3635-76B5-4DEB-B9D4-0E6ECE85B232}" type="presOf" srcId="{8AC66081-119E-446F-A0EB-DB6CB7C4D283}" destId="{2889BB93-D413-4B95-8A9F-E9D99FD853AA}" srcOrd="0" destOrd="0" presId="urn:microsoft.com/office/officeart/2005/8/layout/list1"/>
    <dgm:cxn modelId="{B49F8071-970B-442A-BAA1-A15895DF832E}" type="presOf" srcId="{DAD8A30C-B0A6-4DC7-A6F0-E36872049656}" destId="{89F40D45-B1AB-489D-9687-9A5F25CEC372}" srcOrd="0" destOrd="0" presId="urn:microsoft.com/office/officeart/2005/8/layout/list1"/>
    <dgm:cxn modelId="{1AFB21CE-9DAE-4DBE-B4D7-1B62BFE22CBB}" type="presParOf" srcId="{89F40D45-B1AB-489D-9687-9A5F25CEC372}" destId="{17B20156-874A-496C-8F2F-A0F942C7A743}" srcOrd="0" destOrd="0" presId="urn:microsoft.com/office/officeart/2005/8/layout/list1"/>
    <dgm:cxn modelId="{466E673C-7B90-4561-AE3B-2156AEEA4237}" type="presParOf" srcId="{17B20156-874A-496C-8F2F-A0F942C7A743}" destId="{30FA3F57-5F31-4185-A0A3-8754E6CED653}" srcOrd="0" destOrd="0" presId="urn:microsoft.com/office/officeart/2005/8/layout/list1"/>
    <dgm:cxn modelId="{F8077861-D48F-4804-A171-5B6FC44FB351}" type="presParOf" srcId="{17B20156-874A-496C-8F2F-A0F942C7A743}" destId="{5A5A1D46-7234-4ACB-AC09-DB1F8CDC637F}" srcOrd="1" destOrd="0" presId="urn:microsoft.com/office/officeart/2005/8/layout/list1"/>
    <dgm:cxn modelId="{C8D92EA9-C79C-43EB-8C48-F998A9C7D910}" type="presParOf" srcId="{89F40D45-B1AB-489D-9687-9A5F25CEC372}" destId="{69B635FA-13C2-4883-8C25-3C7A61BF3A95}" srcOrd="1" destOrd="0" presId="urn:microsoft.com/office/officeart/2005/8/layout/list1"/>
    <dgm:cxn modelId="{123F6F8B-0686-424B-986E-FFE3AD9C176A}" type="presParOf" srcId="{89F40D45-B1AB-489D-9687-9A5F25CEC372}" destId="{EEF30EF1-F6C7-486B-BCE6-F98F319F4FF5}" srcOrd="2" destOrd="0" presId="urn:microsoft.com/office/officeart/2005/8/layout/list1"/>
    <dgm:cxn modelId="{E3496D47-DEAD-4971-87EB-3C91ADFE0948}" type="presParOf" srcId="{89F40D45-B1AB-489D-9687-9A5F25CEC372}" destId="{16DFA099-706D-4635-A695-AD5A825DC8A5}" srcOrd="3" destOrd="0" presId="urn:microsoft.com/office/officeart/2005/8/layout/list1"/>
    <dgm:cxn modelId="{93235502-8925-4D6B-83CF-AA18C2CC3BFB}" type="presParOf" srcId="{89F40D45-B1AB-489D-9687-9A5F25CEC372}" destId="{79102AA0-71F3-41E4-AF55-715913BF77E3}" srcOrd="4" destOrd="0" presId="urn:microsoft.com/office/officeart/2005/8/layout/list1"/>
    <dgm:cxn modelId="{B808A629-6843-4055-B53E-0092822373AE}" type="presParOf" srcId="{79102AA0-71F3-41E4-AF55-715913BF77E3}" destId="{2889BB93-D413-4B95-8A9F-E9D99FD853AA}" srcOrd="0" destOrd="0" presId="urn:microsoft.com/office/officeart/2005/8/layout/list1"/>
    <dgm:cxn modelId="{6782C7C5-5DCF-4063-A903-53E79EC68167}" type="presParOf" srcId="{79102AA0-71F3-41E4-AF55-715913BF77E3}" destId="{0925E3E2-C8FC-4DF5-BCB6-4539C387527A}" srcOrd="1" destOrd="0" presId="urn:microsoft.com/office/officeart/2005/8/layout/list1"/>
    <dgm:cxn modelId="{20E35E20-3189-4E4D-9026-F876F4D53CFD}" type="presParOf" srcId="{89F40D45-B1AB-489D-9687-9A5F25CEC372}" destId="{4CCB2BAA-3607-485D-87B2-632B31429FA7}" srcOrd="5" destOrd="0" presId="urn:microsoft.com/office/officeart/2005/8/layout/list1"/>
    <dgm:cxn modelId="{A55A1A09-43E8-45CA-B411-06E5B7B6FC23}" type="presParOf" srcId="{89F40D45-B1AB-489D-9687-9A5F25CEC372}" destId="{D241D2E3-C0F8-421B-89F5-B1D3034AB45C}" srcOrd="6" destOrd="0" presId="urn:microsoft.com/office/officeart/2005/8/layout/list1"/>
    <dgm:cxn modelId="{D59DFA7E-63D3-4CD3-83ED-FB9E76504EE8}" type="presParOf" srcId="{89F40D45-B1AB-489D-9687-9A5F25CEC372}" destId="{9A9F6A93-55AB-4820-94E7-DAD629F90903}" srcOrd="7" destOrd="0" presId="urn:microsoft.com/office/officeart/2005/8/layout/list1"/>
    <dgm:cxn modelId="{CF522361-9E1F-4B17-B0FE-D018964EC322}" type="presParOf" srcId="{89F40D45-B1AB-489D-9687-9A5F25CEC372}" destId="{9FF9D813-83FF-4C3D-B0FA-8EC566BFA2E2}" srcOrd="8" destOrd="0" presId="urn:microsoft.com/office/officeart/2005/8/layout/list1"/>
    <dgm:cxn modelId="{9AF4F726-AE4B-46D2-BFF2-3EFDA8A33059}" type="presParOf" srcId="{9FF9D813-83FF-4C3D-B0FA-8EC566BFA2E2}" destId="{DBFDC078-8CEB-4339-BE0A-CEECACD434FF}" srcOrd="0" destOrd="0" presId="urn:microsoft.com/office/officeart/2005/8/layout/list1"/>
    <dgm:cxn modelId="{190E4613-DDF4-44D1-9771-B8116363BE39}" type="presParOf" srcId="{9FF9D813-83FF-4C3D-B0FA-8EC566BFA2E2}" destId="{6C3F0A07-FF10-4520-9BE9-A69A38FB3340}" srcOrd="1" destOrd="0" presId="urn:microsoft.com/office/officeart/2005/8/layout/list1"/>
    <dgm:cxn modelId="{AE90ACC4-7E64-4D74-98E6-27BC53E02450}" type="presParOf" srcId="{89F40D45-B1AB-489D-9687-9A5F25CEC372}" destId="{19C24519-F771-4833-BA9A-3836EB4AC9F8}" srcOrd="9" destOrd="0" presId="urn:microsoft.com/office/officeart/2005/8/layout/list1"/>
    <dgm:cxn modelId="{7D3F85C2-1557-4C5E-B4FF-169ED608FBF5}" type="presParOf" srcId="{89F40D45-B1AB-489D-9687-9A5F25CEC372}" destId="{37DD1BE6-8363-407A-84CB-359759DD040F}"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3BF9242-E2EE-4EC8-876D-D645A61961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6D06C047-4A5B-49CE-928E-32A83CEDB838}">
      <dgm:prSet phldrT="[Texte]"/>
      <dgm:spPr/>
      <dgm:t>
        <a:bodyPr/>
        <a:lstStyle/>
        <a:p>
          <a:r>
            <a:rPr lang="fr-CA" dirty="0" smtClean="0"/>
            <a:t>Document et collaboration</a:t>
          </a:r>
          <a:endParaRPr lang="fr-CA" dirty="0"/>
        </a:p>
      </dgm:t>
    </dgm:pt>
    <dgm:pt modelId="{59C55C4A-364F-4002-891E-8C9E44660604}" type="parTrans" cxnId="{B376C89E-9ED7-4637-87A8-F719C0CD9712}">
      <dgm:prSet/>
      <dgm:spPr/>
      <dgm:t>
        <a:bodyPr/>
        <a:lstStyle/>
        <a:p>
          <a:endParaRPr lang="fr-CA"/>
        </a:p>
      </dgm:t>
    </dgm:pt>
    <dgm:pt modelId="{B74CE1B7-91C4-4315-B96A-9D2D13E8C7AE}" type="sibTrans" cxnId="{B376C89E-9ED7-4637-87A8-F719C0CD9712}">
      <dgm:prSet/>
      <dgm:spPr/>
      <dgm:t>
        <a:bodyPr/>
        <a:lstStyle/>
        <a:p>
          <a:endParaRPr lang="fr-CA"/>
        </a:p>
      </dgm:t>
    </dgm:pt>
    <dgm:pt modelId="{B172F960-E58A-4992-9498-D81B4AFBA791}">
      <dgm:prSet phldrT="[Texte]"/>
      <dgm:spPr/>
      <dgm:t>
        <a:bodyPr/>
        <a:lstStyle/>
        <a:p>
          <a:r>
            <a:rPr lang="fr-CA" dirty="0" smtClean="0"/>
            <a:t>Pour consulter le Power point et partager des liens avec moi </a:t>
          </a:r>
          <a:r>
            <a:rPr lang="fr-CA" b="1" u="sng" dirty="0" smtClean="0">
              <a:solidFill>
                <a:schemeClr val="bg1"/>
              </a:solidFill>
              <a:hlinkClick xmlns:r="http://schemas.openxmlformats.org/officeDocument/2006/relationships" r:id="rId1"/>
            </a:rPr>
            <a:t>https://houleca.weebly.com</a:t>
          </a:r>
          <a:endParaRPr lang="fr-CA" dirty="0">
            <a:solidFill>
              <a:schemeClr val="bg1"/>
            </a:solidFill>
          </a:endParaRPr>
        </a:p>
      </dgm:t>
    </dgm:pt>
    <dgm:pt modelId="{596FAD8F-AC98-46A9-A9FF-5D0B271E4D91}" type="parTrans" cxnId="{DF8C2B5D-C22C-49F7-8FC1-3DB8122B6C73}">
      <dgm:prSet/>
      <dgm:spPr/>
      <dgm:t>
        <a:bodyPr/>
        <a:lstStyle/>
        <a:p>
          <a:endParaRPr lang="fr-CA"/>
        </a:p>
      </dgm:t>
    </dgm:pt>
    <dgm:pt modelId="{AF2A9065-2263-47ED-9C71-734714442DF6}" type="sibTrans" cxnId="{DF8C2B5D-C22C-49F7-8FC1-3DB8122B6C73}">
      <dgm:prSet/>
      <dgm:spPr/>
      <dgm:t>
        <a:bodyPr/>
        <a:lstStyle/>
        <a:p>
          <a:endParaRPr lang="fr-CA"/>
        </a:p>
      </dgm:t>
    </dgm:pt>
    <dgm:pt modelId="{CB9F7431-AFEA-445B-9E56-6A839717FD20}">
      <dgm:prSet phldrT="[Texte]"/>
      <dgm:spPr/>
      <dgm:t>
        <a:bodyPr/>
        <a:lstStyle/>
        <a:p>
          <a:r>
            <a:rPr lang="fr-CA" dirty="0" smtClean="0"/>
            <a:t>Questions</a:t>
          </a:r>
          <a:endParaRPr lang="fr-CA" dirty="0"/>
        </a:p>
      </dgm:t>
    </dgm:pt>
    <dgm:pt modelId="{9C0DBF11-BD20-414A-90AE-72907F8048B5}" type="parTrans" cxnId="{C4FC08E6-8436-4CEE-83CB-CB59EA6285A3}">
      <dgm:prSet/>
      <dgm:spPr/>
      <dgm:t>
        <a:bodyPr/>
        <a:lstStyle/>
        <a:p>
          <a:endParaRPr lang="fr-CA"/>
        </a:p>
      </dgm:t>
    </dgm:pt>
    <dgm:pt modelId="{DD165CEB-BF19-46D7-9905-44978884F0F3}" type="sibTrans" cxnId="{C4FC08E6-8436-4CEE-83CB-CB59EA6285A3}">
      <dgm:prSet/>
      <dgm:spPr/>
      <dgm:t>
        <a:bodyPr/>
        <a:lstStyle/>
        <a:p>
          <a:endParaRPr lang="fr-CA"/>
        </a:p>
      </dgm:t>
    </dgm:pt>
    <dgm:pt modelId="{7E3F8AF7-5FD2-43AD-A119-A129B30DD9AE}">
      <dgm:prSet phldrT="[Texte]"/>
      <dgm:spPr/>
      <dgm:t>
        <a:bodyPr/>
        <a:lstStyle/>
        <a:p>
          <a:r>
            <a:rPr lang="fr-CA" dirty="0" smtClean="0"/>
            <a:t>Pour toutes autres questions n’hésitez pas à m’écrire à l’adresse suivante:</a:t>
          </a:r>
          <a:br>
            <a:rPr lang="fr-CA" dirty="0" smtClean="0"/>
          </a:br>
          <a:r>
            <a:rPr lang="fr-CA" b="1" dirty="0" smtClean="0">
              <a:solidFill>
                <a:schemeClr val="bg1"/>
              </a:solidFill>
            </a:rPr>
            <a:t>houleca@csdm.qc.ca</a:t>
          </a:r>
          <a:endParaRPr lang="fr-CA" b="1" dirty="0">
            <a:solidFill>
              <a:schemeClr val="bg1"/>
            </a:solidFill>
          </a:endParaRPr>
        </a:p>
      </dgm:t>
    </dgm:pt>
    <dgm:pt modelId="{3D3C620C-1FCF-4002-BEF9-2A91F8591961}" type="parTrans" cxnId="{CFCC72A9-9155-457B-BD46-5A7D16E27378}">
      <dgm:prSet/>
      <dgm:spPr/>
      <dgm:t>
        <a:bodyPr/>
        <a:lstStyle/>
        <a:p>
          <a:endParaRPr lang="fr-CA"/>
        </a:p>
      </dgm:t>
    </dgm:pt>
    <dgm:pt modelId="{A0F93B87-66F4-437D-9B25-C6652E3420FC}" type="sibTrans" cxnId="{CFCC72A9-9155-457B-BD46-5A7D16E27378}">
      <dgm:prSet/>
      <dgm:spPr/>
      <dgm:t>
        <a:bodyPr/>
        <a:lstStyle/>
        <a:p>
          <a:endParaRPr lang="fr-CA"/>
        </a:p>
      </dgm:t>
    </dgm:pt>
    <dgm:pt modelId="{DEB62E05-8B94-451A-BE3C-52297B49644F}" type="pres">
      <dgm:prSet presAssocID="{03BF9242-E2EE-4EC8-876D-D645A61961F7}" presName="Name0" presStyleCnt="0">
        <dgm:presLayoutVars>
          <dgm:dir/>
          <dgm:animLvl val="lvl"/>
          <dgm:resizeHandles val="exact"/>
        </dgm:presLayoutVars>
      </dgm:prSet>
      <dgm:spPr/>
      <dgm:t>
        <a:bodyPr/>
        <a:lstStyle/>
        <a:p>
          <a:endParaRPr lang="fr-CA"/>
        </a:p>
      </dgm:t>
    </dgm:pt>
    <dgm:pt modelId="{3A4050CE-8103-4883-BDD1-8EA5F54390C0}" type="pres">
      <dgm:prSet presAssocID="{6D06C047-4A5B-49CE-928E-32A83CEDB838}" presName="linNode" presStyleCnt="0"/>
      <dgm:spPr/>
    </dgm:pt>
    <dgm:pt modelId="{FE71ECD9-A24D-49D3-B5EE-8FE6AFC46BD3}" type="pres">
      <dgm:prSet presAssocID="{6D06C047-4A5B-49CE-928E-32A83CEDB838}" presName="parentText" presStyleLbl="node1" presStyleIdx="0" presStyleCnt="2">
        <dgm:presLayoutVars>
          <dgm:chMax val="1"/>
          <dgm:bulletEnabled val="1"/>
        </dgm:presLayoutVars>
      </dgm:prSet>
      <dgm:spPr/>
      <dgm:t>
        <a:bodyPr/>
        <a:lstStyle/>
        <a:p>
          <a:endParaRPr lang="fr-CA"/>
        </a:p>
      </dgm:t>
    </dgm:pt>
    <dgm:pt modelId="{729A8177-C7E9-4571-AF1B-7B844757D341}" type="pres">
      <dgm:prSet presAssocID="{6D06C047-4A5B-49CE-928E-32A83CEDB838}" presName="descendantText" presStyleLbl="alignAccFollowNode1" presStyleIdx="0" presStyleCnt="2">
        <dgm:presLayoutVars>
          <dgm:bulletEnabled val="1"/>
        </dgm:presLayoutVars>
      </dgm:prSet>
      <dgm:spPr/>
      <dgm:t>
        <a:bodyPr/>
        <a:lstStyle/>
        <a:p>
          <a:endParaRPr lang="fr-CA"/>
        </a:p>
      </dgm:t>
    </dgm:pt>
    <dgm:pt modelId="{B4E7C9EF-7F42-4E23-B4DE-9FDBAA9274CE}" type="pres">
      <dgm:prSet presAssocID="{B74CE1B7-91C4-4315-B96A-9D2D13E8C7AE}" presName="sp" presStyleCnt="0"/>
      <dgm:spPr/>
    </dgm:pt>
    <dgm:pt modelId="{797426ED-9725-4711-90C4-01B30D3C078C}" type="pres">
      <dgm:prSet presAssocID="{CB9F7431-AFEA-445B-9E56-6A839717FD20}" presName="linNode" presStyleCnt="0"/>
      <dgm:spPr/>
    </dgm:pt>
    <dgm:pt modelId="{9709E2BC-D76C-4563-B528-9466FA340800}" type="pres">
      <dgm:prSet presAssocID="{CB9F7431-AFEA-445B-9E56-6A839717FD20}" presName="parentText" presStyleLbl="node1" presStyleIdx="1" presStyleCnt="2">
        <dgm:presLayoutVars>
          <dgm:chMax val="1"/>
          <dgm:bulletEnabled val="1"/>
        </dgm:presLayoutVars>
      </dgm:prSet>
      <dgm:spPr/>
      <dgm:t>
        <a:bodyPr/>
        <a:lstStyle/>
        <a:p>
          <a:endParaRPr lang="fr-CA"/>
        </a:p>
      </dgm:t>
    </dgm:pt>
    <dgm:pt modelId="{EEC0ED2D-435F-47CC-8813-8B8D09E27995}" type="pres">
      <dgm:prSet presAssocID="{CB9F7431-AFEA-445B-9E56-6A839717FD20}" presName="descendantText" presStyleLbl="alignAccFollowNode1" presStyleIdx="1" presStyleCnt="2">
        <dgm:presLayoutVars>
          <dgm:bulletEnabled val="1"/>
        </dgm:presLayoutVars>
      </dgm:prSet>
      <dgm:spPr/>
      <dgm:t>
        <a:bodyPr/>
        <a:lstStyle/>
        <a:p>
          <a:endParaRPr lang="fr-CA"/>
        </a:p>
      </dgm:t>
    </dgm:pt>
  </dgm:ptLst>
  <dgm:cxnLst>
    <dgm:cxn modelId="{CD2D6F58-338B-415E-A51B-905F8A75763B}" type="presOf" srcId="{7E3F8AF7-5FD2-43AD-A119-A129B30DD9AE}" destId="{EEC0ED2D-435F-47CC-8813-8B8D09E27995}" srcOrd="0" destOrd="0" presId="urn:microsoft.com/office/officeart/2005/8/layout/vList5"/>
    <dgm:cxn modelId="{B376C89E-9ED7-4637-87A8-F719C0CD9712}" srcId="{03BF9242-E2EE-4EC8-876D-D645A61961F7}" destId="{6D06C047-4A5B-49CE-928E-32A83CEDB838}" srcOrd="0" destOrd="0" parTransId="{59C55C4A-364F-4002-891E-8C9E44660604}" sibTransId="{B74CE1B7-91C4-4315-B96A-9D2D13E8C7AE}"/>
    <dgm:cxn modelId="{EAADFAAA-A739-42C0-B4F1-78858DE3B114}" type="presOf" srcId="{CB9F7431-AFEA-445B-9E56-6A839717FD20}" destId="{9709E2BC-D76C-4563-B528-9466FA340800}" srcOrd="0" destOrd="0" presId="urn:microsoft.com/office/officeart/2005/8/layout/vList5"/>
    <dgm:cxn modelId="{DF8C2B5D-C22C-49F7-8FC1-3DB8122B6C73}" srcId="{6D06C047-4A5B-49CE-928E-32A83CEDB838}" destId="{B172F960-E58A-4992-9498-D81B4AFBA791}" srcOrd="0" destOrd="0" parTransId="{596FAD8F-AC98-46A9-A9FF-5D0B271E4D91}" sibTransId="{AF2A9065-2263-47ED-9C71-734714442DF6}"/>
    <dgm:cxn modelId="{7C546F69-AF0A-4B9C-AA42-3F71B3849505}" type="presOf" srcId="{03BF9242-E2EE-4EC8-876D-D645A61961F7}" destId="{DEB62E05-8B94-451A-BE3C-52297B49644F}" srcOrd="0" destOrd="0" presId="urn:microsoft.com/office/officeart/2005/8/layout/vList5"/>
    <dgm:cxn modelId="{37F8CC1A-14E7-49B8-ABFB-7716FF9F53B0}" type="presOf" srcId="{B172F960-E58A-4992-9498-D81B4AFBA791}" destId="{729A8177-C7E9-4571-AF1B-7B844757D341}" srcOrd="0" destOrd="0" presId="urn:microsoft.com/office/officeart/2005/8/layout/vList5"/>
    <dgm:cxn modelId="{5AC958F4-D97E-4BF1-A876-3FC61C2F53C0}" type="presOf" srcId="{6D06C047-4A5B-49CE-928E-32A83CEDB838}" destId="{FE71ECD9-A24D-49D3-B5EE-8FE6AFC46BD3}" srcOrd="0" destOrd="0" presId="urn:microsoft.com/office/officeart/2005/8/layout/vList5"/>
    <dgm:cxn modelId="{CFCC72A9-9155-457B-BD46-5A7D16E27378}" srcId="{CB9F7431-AFEA-445B-9E56-6A839717FD20}" destId="{7E3F8AF7-5FD2-43AD-A119-A129B30DD9AE}" srcOrd="0" destOrd="0" parTransId="{3D3C620C-1FCF-4002-BEF9-2A91F8591961}" sibTransId="{A0F93B87-66F4-437D-9B25-C6652E3420FC}"/>
    <dgm:cxn modelId="{C4FC08E6-8436-4CEE-83CB-CB59EA6285A3}" srcId="{03BF9242-E2EE-4EC8-876D-D645A61961F7}" destId="{CB9F7431-AFEA-445B-9E56-6A839717FD20}" srcOrd="1" destOrd="0" parTransId="{9C0DBF11-BD20-414A-90AE-72907F8048B5}" sibTransId="{DD165CEB-BF19-46D7-9905-44978884F0F3}"/>
    <dgm:cxn modelId="{A6BC0788-1399-4F81-B824-D9FC3CDF1C78}" type="presParOf" srcId="{DEB62E05-8B94-451A-BE3C-52297B49644F}" destId="{3A4050CE-8103-4883-BDD1-8EA5F54390C0}" srcOrd="0" destOrd="0" presId="urn:microsoft.com/office/officeart/2005/8/layout/vList5"/>
    <dgm:cxn modelId="{56C18950-613A-4455-891B-94F908DA0A7C}" type="presParOf" srcId="{3A4050CE-8103-4883-BDD1-8EA5F54390C0}" destId="{FE71ECD9-A24D-49D3-B5EE-8FE6AFC46BD3}" srcOrd="0" destOrd="0" presId="urn:microsoft.com/office/officeart/2005/8/layout/vList5"/>
    <dgm:cxn modelId="{37E9E2ED-605A-45C5-9DD6-982D6C6E1E5C}" type="presParOf" srcId="{3A4050CE-8103-4883-BDD1-8EA5F54390C0}" destId="{729A8177-C7E9-4571-AF1B-7B844757D341}" srcOrd="1" destOrd="0" presId="urn:microsoft.com/office/officeart/2005/8/layout/vList5"/>
    <dgm:cxn modelId="{AE18D870-01BC-478C-BD5C-0B6C37ECBF36}" type="presParOf" srcId="{DEB62E05-8B94-451A-BE3C-52297B49644F}" destId="{B4E7C9EF-7F42-4E23-B4DE-9FDBAA9274CE}" srcOrd="1" destOrd="0" presId="urn:microsoft.com/office/officeart/2005/8/layout/vList5"/>
    <dgm:cxn modelId="{A43E6742-FEFE-4C66-95C8-E78348208D3E}" type="presParOf" srcId="{DEB62E05-8B94-451A-BE3C-52297B49644F}" destId="{797426ED-9725-4711-90C4-01B30D3C078C}" srcOrd="2" destOrd="0" presId="urn:microsoft.com/office/officeart/2005/8/layout/vList5"/>
    <dgm:cxn modelId="{D4711402-E719-4704-A27F-89457FF2F8EC}" type="presParOf" srcId="{797426ED-9725-4711-90C4-01B30D3C078C}" destId="{9709E2BC-D76C-4563-B528-9466FA340800}" srcOrd="0" destOrd="0" presId="urn:microsoft.com/office/officeart/2005/8/layout/vList5"/>
    <dgm:cxn modelId="{8D8A0898-5DF8-4438-B1D2-DC6DB6E1554C}" type="presParOf" srcId="{797426ED-9725-4711-90C4-01B30D3C078C}" destId="{EEC0ED2D-435F-47CC-8813-8B8D09E2799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14345-2C89-4C2E-9D61-BF06F38098DF}">
      <dsp:nvSpPr>
        <dsp:cNvPr id="0" name=""/>
        <dsp:cNvSpPr/>
      </dsp:nvSpPr>
      <dsp:spPr>
        <a:xfrm>
          <a:off x="0" y="86953"/>
          <a:ext cx="8136904" cy="16321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fr-CA" sz="4500" kern="1200" dirty="0" smtClean="0">
              <a:solidFill>
                <a:schemeClr val="bg1"/>
              </a:solidFill>
              <a:effectLst>
                <a:outerShdw blurRad="38100" dist="38100" dir="2700000" algn="tl">
                  <a:srgbClr val="000000">
                    <a:alpha val="43137"/>
                  </a:srgbClr>
                </a:outerShdw>
              </a:effectLst>
            </a:rPr>
            <a:t>Pourquoi utiliser les sites de partage de signets en ligne?</a:t>
          </a:r>
          <a:endParaRPr lang="fr-CA" sz="4500" kern="1200" dirty="0">
            <a:solidFill>
              <a:schemeClr val="bg1"/>
            </a:solidFill>
            <a:effectLst>
              <a:outerShdw blurRad="38100" dist="38100" dir="2700000" algn="tl">
                <a:srgbClr val="000000">
                  <a:alpha val="43137"/>
                </a:srgbClr>
              </a:outerShdw>
            </a:effectLst>
          </a:endParaRPr>
        </a:p>
      </dsp:txBody>
      <dsp:txXfrm>
        <a:off x="79675" y="166628"/>
        <a:ext cx="7977554" cy="1472800"/>
      </dsp:txXfrm>
    </dsp:sp>
    <dsp:sp modelId="{337F3641-4CEF-4502-8EF5-B2CB36FD0558}">
      <dsp:nvSpPr>
        <dsp:cNvPr id="0" name=""/>
        <dsp:cNvSpPr/>
      </dsp:nvSpPr>
      <dsp:spPr>
        <a:xfrm>
          <a:off x="0" y="1719103"/>
          <a:ext cx="8136904" cy="4098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47" tIns="57150" rIns="320040" bIns="57150" numCol="1" spcCol="1270" anchor="t" anchorCtr="0">
          <a:noAutofit/>
        </a:bodyPr>
        <a:lstStyle/>
        <a:p>
          <a:pPr marL="285750" lvl="1" indent="-285750" algn="just" defTabSz="1555750">
            <a:lnSpc>
              <a:spcPct val="90000"/>
            </a:lnSpc>
            <a:spcBef>
              <a:spcPct val="0"/>
            </a:spcBef>
            <a:spcAft>
              <a:spcPct val="20000"/>
            </a:spcAft>
            <a:buChar char="••"/>
          </a:pPr>
          <a:r>
            <a:rPr lang="fr-CA" sz="3500" kern="1200" dirty="0" smtClean="0"/>
            <a:t>Il est possible, mais ardu de trimbaler  sa  collection de signets d’un ordinateur à l’autre, c’est encore plus difficile de partager ses découvertes avec un collègue ou des élèves. Grâce aux sites que je vous proposerai, vous pourrez consulter et partager vos sites favoris et ce à partir de n’importe quel ordinateur, téléphone intelligent ou tablette mobile. </a:t>
          </a:r>
          <a:endParaRPr lang="fr-CA" sz="3500" kern="1200" dirty="0"/>
        </a:p>
      </dsp:txBody>
      <dsp:txXfrm>
        <a:off x="0" y="1719103"/>
        <a:ext cx="8136904" cy="4098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EDE04-A462-49AC-9FCB-7DBB01213515}">
      <dsp:nvSpPr>
        <dsp:cNvPr id="0" name=""/>
        <dsp:cNvSpPr/>
      </dsp:nvSpPr>
      <dsp:spPr>
        <a:xfrm>
          <a:off x="2" y="0"/>
          <a:ext cx="8964483" cy="612068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EB7525-BC64-49E1-ACA9-59568DD550E9}">
      <dsp:nvSpPr>
        <dsp:cNvPr id="0" name=""/>
        <dsp:cNvSpPr/>
      </dsp:nvSpPr>
      <dsp:spPr>
        <a:xfrm>
          <a:off x="0" y="1676894"/>
          <a:ext cx="1525411" cy="27668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CA" sz="2400" kern="1200" dirty="0" smtClean="0">
              <a:solidFill>
                <a:schemeClr val="bg1"/>
              </a:solidFill>
            </a:rPr>
            <a:t>Aller sur le site et se créer un compte (gratuit)</a:t>
          </a:r>
          <a:endParaRPr lang="fr-CA" sz="2400" kern="1200" dirty="0">
            <a:solidFill>
              <a:schemeClr val="bg1"/>
            </a:solidFill>
          </a:endParaRPr>
        </a:p>
      </dsp:txBody>
      <dsp:txXfrm>
        <a:off x="74464" y="1751358"/>
        <a:ext cx="1376483" cy="2617962"/>
      </dsp:txXfrm>
    </dsp:sp>
    <dsp:sp modelId="{9826CC81-EE27-4FCD-99AE-4FE558D3AB69}">
      <dsp:nvSpPr>
        <dsp:cNvPr id="0" name=""/>
        <dsp:cNvSpPr/>
      </dsp:nvSpPr>
      <dsp:spPr>
        <a:xfrm>
          <a:off x="1584160" y="1676894"/>
          <a:ext cx="2116043" cy="27836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CA" sz="1800" kern="1200" dirty="0" smtClean="0">
              <a:solidFill>
                <a:schemeClr val="bg1"/>
              </a:solidFill>
            </a:rPr>
            <a:t>Installer le bouton de sauvegarde de signets </a:t>
          </a:r>
        </a:p>
        <a:p>
          <a:pPr lvl="0" algn="ctr" defTabSz="800100">
            <a:lnSpc>
              <a:spcPct val="90000"/>
            </a:lnSpc>
            <a:spcBef>
              <a:spcPct val="0"/>
            </a:spcBef>
            <a:spcAft>
              <a:spcPct val="35000"/>
            </a:spcAft>
          </a:pPr>
          <a:r>
            <a:rPr lang="fr-CA" sz="1800" kern="1200" dirty="0" smtClean="0">
              <a:solidFill>
                <a:schemeClr val="bg1"/>
              </a:solidFill>
            </a:rPr>
            <a:t>(sauf pour </a:t>
          </a:r>
          <a:r>
            <a:rPr lang="fr-CA" sz="1800" kern="1200" dirty="0" err="1" smtClean="0">
              <a:solidFill>
                <a:schemeClr val="bg1"/>
              </a:solidFill>
            </a:rPr>
            <a:t>Symbaloo</a:t>
          </a:r>
          <a:r>
            <a:rPr lang="fr-CA" sz="1800" kern="1200" dirty="0" smtClean="0">
              <a:solidFill>
                <a:schemeClr val="bg1"/>
              </a:solidFill>
            </a:rPr>
            <a:t>)</a:t>
          </a:r>
        </a:p>
        <a:p>
          <a:pPr lvl="0" algn="ctr" defTabSz="800100">
            <a:lnSpc>
              <a:spcPct val="90000"/>
            </a:lnSpc>
            <a:spcBef>
              <a:spcPct val="0"/>
            </a:spcBef>
            <a:spcAft>
              <a:spcPct val="35000"/>
            </a:spcAft>
          </a:pPr>
          <a:r>
            <a:rPr lang="fr-CA" sz="1800" kern="1200" dirty="0" smtClean="0">
              <a:solidFill>
                <a:schemeClr val="bg1"/>
              </a:solidFill>
            </a:rPr>
            <a:t/>
          </a:r>
          <a:br>
            <a:rPr lang="fr-CA" sz="1800" kern="1200" dirty="0" smtClean="0">
              <a:solidFill>
                <a:schemeClr val="bg1"/>
              </a:solidFill>
            </a:rPr>
          </a:br>
          <a:r>
            <a:rPr lang="fr-CA" sz="1800" kern="1200" dirty="0" smtClean="0">
              <a:solidFill>
                <a:schemeClr val="bg1"/>
              </a:solidFill>
            </a:rPr>
            <a:t>*possibilité de demande d’autorisation</a:t>
          </a:r>
          <a:br>
            <a:rPr lang="fr-CA" sz="1800" kern="1200" dirty="0" smtClean="0">
              <a:solidFill>
                <a:schemeClr val="bg1"/>
              </a:solidFill>
            </a:rPr>
          </a:br>
          <a:r>
            <a:rPr lang="fr-CA" sz="1800" kern="1200" dirty="0" smtClean="0">
              <a:solidFill>
                <a:schemeClr val="bg1"/>
              </a:solidFill>
            </a:rPr>
            <a:t> (mot de passe du technicien)</a:t>
          </a:r>
          <a:endParaRPr lang="fr-CA" sz="1800" kern="1200" dirty="0">
            <a:solidFill>
              <a:schemeClr val="bg1"/>
            </a:solidFill>
          </a:endParaRPr>
        </a:p>
      </dsp:txBody>
      <dsp:txXfrm>
        <a:off x="1687457" y="1780191"/>
        <a:ext cx="1909449" cy="2577042"/>
      </dsp:txXfrm>
    </dsp:sp>
    <dsp:sp modelId="{6D0C573D-5C3F-4AFD-832D-1A479DF8E4F0}">
      <dsp:nvSpPr>
        <dsp:cNvPr id="0" name=""/>
        <dsp:cNvSpPr/>
      </dsp:nvSpPr>
      <dsp:spPr>
        <a:xfrm>
          <a:off x="3764927" y="1676894"/>
          <a:ext cx="1995707" cy="278363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CA" sz="1800" kern="1200" dirty="0" smtClean="0">
              <a:solidFill>
                <a:schemeClr val="bg1"/>
              </a:solidFill>
            </a:rPr>
            <a:t>Naviguer sur Internet et lorsque vous trouvez un site intéressant, vous pouvez le sauvegarder dans vos marque-pages en ligne.</a:t>
          </a:r>
          <a:endParaRPr lang="fr-CA" sz="1800" kern="1200" dirty="0">
            <a:solidFill>
              <a:schemeClr val="bg1"/>
            </a:solidFill>
          </a:endParaRPr>
        </a:p>
      </dsp:txBody>
      <dsp:txXfrm>
        <a:off x="3862349" y="1774316"/>
        <a:ext cx="1800863" cy="2588792"/>
      </dsp:txXfrm>
    </dsp:sp>
    <dsp:sp modelId="{3209DAE6-5D0A-4660-BB18-D3659560A725}">
      <dsp:nvSpPr>
        <dsp:cNvPr id="0" name=""/>
        <dsp:cNvSpPr/>
      </dsp:nvSpPr>
      <dsp:spPr>
        <a:xfrm>
          <a:off x="5832651" y="1656182"/>
          <a:ext cx="1765578" cy="28083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smtClean="0">
              <a:solidFill>
                <a:schemeClr val="bg1"/>
              </a:solidFill>
            </a:rPr>
            <a:t>Partager vos découvertes avec vos collègues et vos élèves ou créer des groupe de travail en ligne.</a:t>
          </a:r>
        </a:p>
      </dsp:txBody>
      <dsp:txXfrm>
        <a:off x="5918839" y="1742370"/>
        <a:ext cx="1593202" cy="2635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7D4D2-3519-458B-B883-664FDC333258}">
      <dsp:nvSpPr>
        <dsp:cNvPr id="0" name=""/>
        <dsp:cNvSpPr/>
      </dsp:nvSpPr>
      <dsp:spPr>
        <a:xfrm rot="5400000">
          <a:off x="-206387" y="645445"/>
          <a:ext cx="1375914" cy="963139"/>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err="1" smtClean="0"/>
            <a:t>Delicious</a:t>
          </a:r>
          <a:endParaRPr lang="fr-CA" sz="1800" kern="1200" dirty="0"/>
        </a:p>
      </dsp:txBody>
      <dsp:txXfrm rot="-5400000">
        <a:off x="1" y="920628"/>
        <a:ext cx="963139" cy="412775"/>
      </dsp:txXfrm>
    </dsp:sp>
    <dsp:sp modelId="{0F60DD1F-50C2-4A3C-9F86-41FEFDFBDC5E}">
      <dsp:nvSpPr>
        <dsp:cNvPr id="0" name=""/>
        <dsp:cNvSpPr/>
      </dsp:nvSpPr>
      <dsp:spPr>
        <a:xfrm rot="5400000">
          <a:off x="4095945" y="-3035108"/>
          <a:ext cx="1501344" cy="7732701"/>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fr-CA" sz="1200" kern="1200" dirty="0"/>
        </a:p>
        <a:p>
          <a:pPr marL="171450" lvl="1" indent="-171450" algn="l" defTabSz="711200">
            <a:lnSpc>
              <a:spcPct val="90000"/>
            </a:lnSpc>
            <a:spcBef>
              <a:spcPct val="0"/>
            </a:spcBef>
            <a:spcAft>
              <a:spcPct val="15000"/>
            </a:spcAft>
            <a:buChar char="••"/>
          </a:pPr>
          <a:r>
            <a:rPr lang="fr-CA" sz="1600" kern="1200" dirty="0" smtClean="0"/>
            <a:t>Possibilité de créer des étiquettes et d’avoir un compte privé ou public</a:t>
          </a:r>
          <a:endParaRPr lang="fr-CA" sz="1600" kern="1200" dirty="0"/>
        </a:p>
        <a:p>
          <a:pPr marL="171450" lvl="1" indent="-171450" algn="l" defTabSz="711200">
            <a:lnSpc>
              <a:spcPct val="90000"/>
            </a:lnSpc>
            <a:spcBef>
              <a:spcPct val="0"/>
            </a:spcBef>
            <a:spcAft>
              <a:spcPct val="15000"/>
            </a:spcAft>
            <a:buChar char="••"/>
          </a:pPr>
          <a:r>
            <a:rPr lang="fr-CA" sz="1600" kern="1200" dirty="0" smtClean="0"/>
            <a:t>Faire un partage individuel</a:t>
          </a:r>
          <a:endParaRPr lang="fr-CA" sz="1600" kern="1200" dirty="0"/>
        </a:p>
        <a:p>
          <a:pPr marL="171450" lvl="1" indent="-171450" algn="l" defTabSz="711200">
            <a:lnSpc>
              <a:spcPct val="90000"/>
            </a:lnSpc>
            <a:spcBef>
              <a:spcPct val="0"/>
            </a:spcBef>
            <a:spcAft>
              <a:spcPct val="15000"/>
            </a:spcAft>
            <a:buChar char="••"/>
          </a:pPr>
          <a:r>
            <a:rPr lang="fr-CA" sz="1600" kern="1200" dirty="0" smtClean="0"/>
            <a:t>Collaboration: recherche de sujets communs </a:t>
          </a:r>
          <a:endParaRPr lang="fr-CA" sz="1600" kern="1200" dirty="0"/>
        </a:p>
        <a:p>
          <a:pPr marL="171450" lvl="1" indent="-171450" algn="l" defTabSz="711200">
            <a:lnSpc>
              <a:spcPct val="90000"/>
            </a:lnSpc>
            <a:spcBef>
              <a:spcPct val="0"/>
            </a:spcBef>
            <a:spcAft>
              <a:spcPct val="15000"/>
            </a:spcAft>
            <a:buChar char="••"/>
          </a:pPr>
          <a:r>
            <a:rPr lang="fr-CA" sz="1600" kern="1200" dirty="0" smtClean="0"/>
            <a:t>Installation possible pour les téléphone intelligent et les tablettes numériques  à partir du site (pas d’application)</a:t>
          </a:r>
          <a:endParaRPr lang="fr-CA" sz="1600" kern="1200" dirty="0"/>
        </a:p>
        <a:p>
          <a:pPr marL="171450" lvl="1" indent="-171450" algn="l" defTabSz="711200">
            <a:lnSpc>
              <a:spcPct val="90000"/>
            </a:lnSpc>
            <a:spcBef>
              <a:spcPct val="0"/>
            </a:spcBef>
            <a:spcAft>
              <a:spcPct val="15000"/>
            </a:spcAft>
            <a:buChar char="••"/>
          </a:pPr>
          <a:r>
            <a:rPr lang="fr-CA" sz="1600" kern="1200" dirty="0" smtClean="0"/>
            <a:t>Navigation en anglais </a:t>
          </a:r>
          <a:endParaRPr lang="fr-CA" sz="1600" kern="1200" dirty="0"/>
        </a:p>
      </dsp:txBody>
      <dsp:txXfrm rot="-5400000">
        <a:off x="980267" y="153860"/>
        <a:ext cx="7659411" cy="1354764"/>
      </dsp:txXfrm>
    </dsp:sp>
    <dsp:sp modelId="{DF41DE09-CA2F-4034-96B0-0A4E7E9B6493}">
      <dsp:nvSpPr>
        <dsp:cNvPr id="0" name=""/>
        <dsp:cNvSpPr/>
      </dsp:nvSpPr>
      <dsp:spPr>
        <a:xfrm rot="5400000">
          <a:off x="-206387" y="2073181"/>
          <a:ext cx="1375914" cy="963139"/>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smtClean="0"/>
            <a:t>Diigo</a:t>
          </a:r>
          <a:endParaRPr lang="fr-CA" sz="1800" kern="1200" dirty="0"/>
        </a:p>
      </dsp:txBody>
      <dsp:txXfrm rot="-5400000">
        <a:off x="1" y="2348364"/>
        <a:ext cx="963139" cy="412775"/>
      </dsp:txXfrm>
    </dsp:sp>
    <dsp:sp modelId="{B73D03FC-8E6F-4263-9A6F-4FE9F2454E21}">
      <dsp:nvSpPr>
        <dsp:cNvPr id="0" name=""/>
        <dsp:cNvSpPr/>
      </dsp:nvSpPr>
      <dsp:spPr>
        <a:xfrm rot="5400000">
          <a:off x="4134920" y="-1481699"/>
          <a:ext cx="1406266" cy="774982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smtClean="0"/>
            <a:t>Possibilité de créer des étiquettes, de surligner et partager certains passages</a:t>
          </a:r>
          <a:endParaRPr lang="fr-CA" sz="1600" kern="1200" dirty="0"/>
        </a:p>
        <a:p>
          <a:pPr marL="171450" lvl="1" indent="-171450" algn="l" defTabSz="711200">
            <a:lnSpc>
              <a:spcPct val="90000"/>
            </a:lnSpc>
            <a:spcBef>
              <a:spcPct val="0"/>
            </a:spcBef>
            <a:spcAft>
              <a:spcPct val="15000"/>
            </a:spcAft>
            <a:buChar char="••"/>
          </a:pPr>
          <a:r>
            <a:rPr lang="fr-CA" sz="1600" kern="1200" dirty="0" smtClean="0"/>
            <a:t>Avoir un compte privé ou public (possibilité d’importer les listes d’élèves GPI)</a:t>
          </a:r>
          <a:endParaRPr lang="fr-CA" sz="1600" kern="1200" dirty="0"/>
        </a:p>
        <a:p>
          <a:pPr marL="171450" lvl="1" indent="-171450" algn="l" defTabSz="711200">
            <a:lnSpc>
              <a:spcPct val="90000"/>
            </a:lnSpc>
            <a:spcBef>
              <a:spcPct val="0"/>
            </a:spcBef>
            <a:spcAft>
              <a:spcPct val="15000"/>
            </a:spcAft>
            <a:buChar char="••"/>
          </a:pPr>
          <a:r>
            <a:rPr lang="fr-CA" sz="1600" kern="1200" dirty="0" smtClean="0"/>
            <a:t>Faire un partage individuel</a:t>
          </a:r>
          <a:endParaRPr lang="fr-CA" sz="1600" kern="1200" dirty="0"/>
        </a:p>
        <a:p>
          <a:pPr marL="171450" lvl="1" indent="-171450" algn="l" defTabSz="711200">
            <a:lnSpc>
              <a:spcPct val="90000"/>
            </a:lnSpc>
            <a:spcBef>
              <a:spcPct val="0"/>
            </a:spcBef>
            <a:spcAft>
              <a:spcPct val="15000"/>
            </a:spcAft>
            <a:buChar char="••"/>
          </a:pPr>
          <a:r>
            <a:rPr lang="fr-CA" sz="1600" kern="1200" dirty="0" smtClean="0"/>
            <a:t>Créer des groupes de collaboration</a:t>
          </a:r>
          <a:endParaRPr lang="fr-CA" sz="1600" kern="1200" dirty="0"/>
        </a:p>
        <a:p>
          <a:pPr marL="171450" lvl="1" indent="-171450" algn="l" defTabSz="711200">
            <a:lnSpc>
              <a:spcPct val="90000"/>
            </a:lnSpc>
            <a:spcBef>
              <a:spcPct val="0"/>
            </a:spcBef>
            <a:spcAft>
              <a:spcPct val="15000"/>
            </a:spcAft>
            <a:buChar char="••"/>
          </a:pPr>
          <a:r>
            <a:rPr lang="fr-CA" sz="1600" kern="1200" dirty="0" smtClean="0"/>
            <a:t>Application pour les téléphone intelligent-</a:t>
          </a:r>
          <a:r>
            <a:rPr lang="fr-CA" sz="1600" kern="1200" dirty="0" err="1" smtClean="0"/>
            <a:t>Ipod</a:t>
          </a:r>
          <a:r>
            <a:rPr lang="fr-CA" sz="1600" kern="1200" dirty="0" smtClean="0"/>
            <a:t> et tablettes numériques</a:t>
          </a:r>
          <a:endParaRPr lang="fr-CA" sz="1600" kern="1200" dirty="0"/>
        </a:p>
        <a:p>
          <a:pPr marL="171450" lvl="1" indent="-171450" algn="l" defTabSz="711200">
            <a:lnSpc>
              <a:spcPct val="90000"/>
            </a:lnSpc>
            <a:spcBef>
              <a:spcPct val="0"/>
            </a:spcBef>
            <a:spcAft>
              <a:spcPct val="15000"/>
            </a:spcAft>
            <a:buChar char="••"/>
          </a:pPr>
          <a:r>
            <a:rPr lang="fr-CA" sz="1600" kern="1200" dirty="0" smtClean="0"/>
            <a:t>Navigation en anglais</a:t>
          </a:r>
          <a:endParaRPr lang="fr-CA" sz="1600" kern="1200" dirty="0"/>
        </a:p>
      </dsp:txBody>
      <dsp:txXfrm rot="-5400000">
        <a:off x="963139" y="1758730"/>
        <a:ext cx="7681180" cy="1268970"/>
      </dsp:txXfrm>
    </dsp:sp>
    <dsp:sp modelId="{78B1FBF8-9548-4B3D-8C87-D904A2D9C73A}">
      <dsp:nvSpPr>
        <dsp:cNvPr id="0" name=""/>
        <dsp:cNvSpPr/>
      </dsp:nvSpPr>
      <dsp:spPr>
        <a:xfrm rot="5400000">
          <a:off x="-206387" y="3520123"/>
          <a:ext cx="1375914" cy="963139"/>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err="1" smtClean="0"/>
            <a:t>Symbaloo</a:t>
          </a:r>
          <a:endParaRPr lang="fr-CA" sz="1800" kern="1200" dirty="0"/>
        </a:p>
      </dsp:txBody>
      <dsp:txXfrm rot="-5400000">
        <a:off x="1" y="3795306"/>
        <a:ext cx="963139" cy="412775"/>
      </dsp:txXfrm>
    </dsp:sp>
    <dsp:sp modelId="{EBB426FA-76B7-4A86-B1A5-83D7BA5B1B07}">
      <dsp:nvSpPr>
        <dsp:cNvPr id="0" name=""/>
        <dsp:cNvSpPr/>
      </dsp:nvSpPr>
      <dsp:spPr>
        <a:xfrm rot="5400000">
          <a:off x="4200306" y="-48163"/>
          <a:ext cx="1275495" cy="774982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smtClean="0"/>
            <a:t>Avoir un compte privé ou public</a:t>
          </a:r>
          <a:endParaRPr lang="fr-CA" sz="1600" kern="1200" dirty="0"/>
        </a:p>
        <a:p>
          <a:pPr marL="171450" lvl="1" indent="-171450" algn="l" defTabSz="711200">
            <a:lnSpc>
              <a:spcPct val="90000"/>
            </a:lnSpc>
            <a:spcBef>
              <a:spcPct val="0"/>
            </a:spcBef>
            <a:spcAft>
              <a:spcPct val="15000"/>
            </a:spcAft>
            <a:buChar char="••"/>
          </a:pPr>
          <a:r>
            <a:rPr lang="fr-CA" sz="1600" kern="1200" dirty="0" smtClean="0"/>
            <a:t>Faire un partage individuel</a:t>
          </a:r>
          <a:endParaRPr lang="fr-CA" sz="1600" kern="1200" dirty="0"/>
        </a:p>
        <a:p>
          <a:pPr marL="171450" lvl="1" indent="-171450" algn="l" defTabSz="711200">
            <a:lnSpc>
              <a:spcPct val="90000"/>
            </a:lnSpc>
            <a:spcBef>
              <a:spcPct val="0"/>
            </a:spcBef>
            <a:spcAft>
              <a:spcPct val="15000"/>
            </a:spcAft>
            <a:buChar char="••"/>
          </a:pPr>
          <a:r>
            <a:rPr lang="fr-CA" sz="1600" kern="1200" dirty="0" smtClean="0"/>
            <a:t>Permet de créer des pages thématiques, simple pour les élèves</a:t>
          </a:r>
          <a:endParaRPr lang="fr-CA" sz="1600" kern="1200" dirty="0"/>
        </a:p>
        <a:p>
          <a:pPr marL="171450" lvl="1" indent="-171450" algn="l" defTabSz="711200">
            <a:lnSpc>
              <a:spcPct val="90000"/>
            </a:lnSpc>
            <a:spcBef>
              <a:spcPct val="0"/>
            </a:spcBef>
            <a:spcAft>
              <a:spcPct val="15000"/>
            </a:spcAft>
            <a:buChar char="••"/>
          </a:pPr>
          <a:r>
            <a:rPr lang="fr-CA" sz="1600" kern="1200" dirty="0" smtClean="0"/>
            <a:t>Application pour les téléphone intelligent-</a:t>
          </a:r>
          <a:r>
            <a:rPr lang="fr-CA" sz="1600" kern="1200" dirty="0" err="1" smtClean="0"/>
            <a:t>Ipod</a:t>
          </a:r>
          <a:r>
            <a:rPr lang="fr-CA" sz="1600" kern="1200" dirty="0" smtClean="0"/>
            <a:t> et tablettes numériques</a:t>
          </a:r>
          <a:endParaRPr lang="fr-CA" sz="1600" kern="1200" dirty="0"/>
        </a:p>
        <a:p>
          <a:pPr marL="171450" lvl="1" indent="-171450" algn="l" defTabSz="711200">
            <a:lnSpc>
              <a:spcPct val="90000"/>
            </a:lnSpc>
            <a:spcBef>
              <a:spcPct val="0"/>
            </a:spcBef>
            <a:spcAft>
              <a:spcPct val="15000"/>
            </a:spcAft>
            <a:buChar char="••"/>
          </a:pPr>
          <a:r>
            <a:rPr lang="fr-CA" sz="1600" kern="1200" dirty="0" smtClean="0"/>
            <a:t>Navigation en français possible</a:t>
          </a:r>
          <a:endParaRPr lang="fr-CA" sz="1600" kern="1200" dirty="0"/>
        </a:p>
      </dsp:txBody>
      <dsp:txXfrm rot="-5400000">
        <a:off x="963140" y="3251268"/>
        <a:ext cx="7687563" cy="1150965"/>
      </dsp:txXfrm>
    </dsp:sp>
    <dsp:sp modelId="{B181AC94-7C54-4590-A2A9-C889C402FEAD}">
      <dsp:nvSpPr>
        <dsp:cNvPr id="0" name=""/>
        <dsp:cNvSpPr/>
      </dsp:nvSpPr>
      <dsp:spPr>
        <a:xfrm rot="5400000">
          <a:off x="-206387" y="4944809"/>
          <a:ext cx="1375914" cy="963139"/>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kern="1200" dirty="0" err="1" smtClean="0"/>
            <a:t>Pearltrees</a:t>
          </a:r>
          <a:endParaRPr lang="fr-CA" sz="1800" kern="1200" dirty="0"/>
        </a:p>
      </dsp:txBody>
      <dsp:txXfrm rot="-5400000">
        <a:off x="1" y="5219992"/>
        <a:ext cx="963139" cy="412775"/>
      </dsp:txXfrm>
    </dsp:sp>
    <dsp:sp modelId="{28D5F5E5-8EA8-42E5-BC84-ABA6BD30DB14}">
      <dsp:nvSpPr>
        <dsp:cNvPr id="0" name=""/>
        <dsp:cNvSpPr/>
      </dsp:nvSpPr>
      <dsp:spPr>
        <a:xfrm rot="5400000">
          <a:off x="4222561" y="1310680"/>
          <a:ext cx="1230984" cy="774982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smtClean="0"/>
            <a:t>Faire un partage individuel</a:t>
          </a:r>
          <a:endParaRPr lang="fr-CA" sz="1600" kern="1200" dirty="0"/>
        </a:p>
        <a:p>
          <a:pPr marL="171450" lvl="1" indent="-171450" algn="l" defTabSz="711200">
            <a:lnSpc>
              <a:spcPct val="90000"/>
            </a:lnSpc>
            <a:spcBef>
              <a:spcPct val="0"/>
            </a:spcBef>
            <a:spcAft>
              <a:spcPct val="15000"/>
            </a:spcAft>
            <a:buChar char="••"/>
          </a:pPr>
          <a:r>
            <a:rPr lang="fr-CA" sz="1600" kern="1200" dirty="0" smtClean="0"/>
            <a:t>Créer des groupes de collaboration</a:t>
          </a:r>
          <a:endParaRPr lang="fr-CA" sz="1600" kern="1200" dirty="0"/>
        </a:p>
        <a:p>
          <a:pPr marL="171450" lvl="1" indent="-171450" algn="l" defTabSz="711200">
            <a:lnSpc>
              <a:spcPct val="90000"/>
            </a:lnSpc>
            <a:spcBef>
              <a:spcPct val="0"/>
            </a:spcBef>
            <a:spcAft>
              <a:spcPct val="15000"/>
            </a:spcAft>
            <a:buChar char="••"/>
          </a:pPr>
          <a:r>
            <a:rPr lang="fr-CA" sz="1600" kern="1200" dirty="0" smtClean="0"/>
            <a:t>Arbre de perles sous forme de cartes sémantiques</a:t>
          </a:r>
          <a:endParaRPr lang="fr-CA" sz="1600" kern="1200" dirty="0"/>
        </a:p>
        <a:p>
          <a:pPr marL="171450" lvl="1" indent="-171450" algn="l" defTabSz="711200">
            <a:lnSpc>
              <a:spcPct val="90000"/>
            </a:lnSpc>
            <a:spcBef>
              <a:spcPct val="0"/>
            </a:spcBef>
            <a:spcAft>
              <a:spcPct val="15000"/>
            </a:spcAft>
            <a:buChar char="••"/>
          </a:pPr>
          <a:r>
            <a:rPr lang="fr-CA" sz="1600" kern="1200" dirty="0" smtClean="0"/>
            <a:t>Application pour les </a:t>
          </a:r>
          <a:r>
            <a:rPr lang="fr-CA" sz="1600" kern="1200" dirty="0" err="1" smtClean="0"/>
            <a:t>Ipad</a:t>
          </a:r>
          <a:r>
            <a:rPr lang="fr-CA" sz="1600" kern="1200" dirty="0" smtClean="0"/>
            <a:t> et nouvellement pour les Iphone-</a:t>
          </a:r>
          <a:r>
            <a:rPr lang="fr-CA" sz="1600" kern="1200" dirty="0" err="1" smtClean="0"/>
            <a:t>Ipod</a:t>
          </a:r>
          <a:endParaRPr lang="fr-CA" sz="1600" kern="1200" dirty="0"/>
        </a:p>
        <a:p>
          <a:pPr marL="171450" lvl="1" indent="-171450" algn="l" defTabSz="711200">
            <a:lnSpc>
              <a:spcPct val="90000"/>
            </a:lnSpc>
            <a:spcBef>
              <a:spcPct val="0"/>
            </a:spcBef>
            <a:spcAft>
              <a:spcPct val="15000"/>
            </a:spcAft>
            <a:buChar char="••"/>
          </a:pPr>
          <a:r>
            <a:rPr lang="fr-CA" sz="1600" kern="1200" dirty="0" smtClean="0"/>
            <a:t>Navigation en français possible </a:t>
          </a:r>
          <a:endParaRPr lang="fr-CA" sz="1600" kern="1200" dirty="0"/>
        </a:p>
      </dsp:txBody>
      <dsp:txXfrm rot="-5400000">
        <a:off x="963139" y="4630194"/>
        <a:ext cx="7689736" cy="1110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D6BA1-7B90-4697-B298-309B58DE3F3A}">
      <dsp:nvSpPr>
        <dsp:cNvPr id="0" name=""/>
        <dsp:cNvSpPr/>
      </dsp:nvSpPr>
      <dsp:spPr>
        <a:xfrm>
          <a:off x="0" y="422162"/>
          <a:ext cx="8424936" cy="10237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520700" rIns="653869" bIns="177800" numCol="1" spcCol="1270" anchor="t" anchorCtr="0">
          <a:noAutofit/>
        </a:bodyPr>
        <a:lstStyle/>
        <a:p>
          <a:pPr marL="228600" lvl="1" indent="-228600" algn="l" defTabSz="1111250">
            <a:lnSpc>
              <a:spcPct val="90000"/>
            </a:lnSpc>
            <a:spcBef>
              <a:spcPct val="0"/>
            </a:spcBef>
            <a:spcAft>
              <a:spcPct val="15000"/>
            </a:spcAft>
            <a:buChar char="••"/>
          </a:pPr>
          <a:r>
            <a:rPr lang="fr-CA" sz="2500" kern="1200" dirty="0" smtClean="0">
              <a:hlinkClick xmlns:r="http://schemas.openxmlformats.org/officeDocument/2006/relationships" r:id="rId1"/>
            </a:rPr>
            <a:t>http://delicious.com</a:t>
          </a:r>
          <a:endParaRPr lang="fr-CA" sz="2500" kern="1200" dirty="0"/>
        </a:p>
      </dsp:txBody>
      <dsp:txXfrm>
        <a:off x="0" y="422162"/>
        <a:ext cx="8424936" cy="1023750"/>
      </dsp:txXfrm>
    </dsp:sp>
    <dsp:sp modelId="{1F178C4B-D6AE-42ED-90BD-3F2C4A7FB15B}">
      <dsp:nvSpPr>
        <dsp:cNvPr id="0" name=""/>
        <dsp:cNvSpPr/>
      </dsp:nvSpPr>
      <dsp:spPr>
        <a:xfrm>
          <a:off x="421246" y="53162"/>
          <a:ext cx="5897455" cy="738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1111250">
            <a:lnSpc>
              <a:spcPct val="90000"/>
            </a:lnSpc>
            <a:spcBef>
              <a:spcPct val="0"/>
            </a:spcBef>
            <a:spcAft>
              <a:spcPct val="35000"/>
            </a:spcAft>
          </a:pPr>
          <a:r>
            <a:rPr lang="fr-CA" sz="2500" kern="1200" dirty="0" smtClean="0"/>
            <a:t>Adresse Url</a:t>
          </a:r>
          <a:endParaRPr lang="fr-CA" sz="2500" kern="1200" dirty="0"/>
        </a:p>
      </dsp:txBody>
      <dsp:txXfrm>
        <a:off x="457272" y="89188"/>
        <a:ext cx="5825403" cy="665948"/>
      </dsp:txXfrm>
    </dsp:sp>
    <dsp:sp modelId="{1F5D7F45-E4CA-4164-851B-388B8ECDF414}">
      <dsp:nvSpPr>
        <dsp:cNvPr id="0" name=""/>
        <dsp:cNvSpPr/>
      </dsp:nvSpPr>
      <dsp:spPr>
        <a:xfrm>
          <a:off x="0" y="1949913"/>
          <a:ext cx="8424936" cy="13387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520700" rIns="653869" bIns="177800" numCol="1" spcCol="1270" anchor="t" anchorCtr="0">
          <a:noAutofit/>
        </a:bodyPr>
        <a:lstStyle/>
        <a:p>
          <a:pPr marL="228600" lvl="1" indent="-228600" algn="l" defTabSz="1111250">
            <a:lnSpc>
              <a:spcPct val="90000"/>
            </a:lnSpc>
            <a:spcBef>
              <a:spcPct val="0"/>
            </a:spcBef>
            <a:spcAft>
              <a:spcPct val="15000"/>
            </a:spcAft>
            <a:buChar char="••"/>
          </a:pPr>
          <a:r>
            <a:rPr lang="fr-CA" sz="2500" kern="1200" dirty="0" smtClean="0">
              <a:hlinkClick xmlns:r="http://schemas.openxmlformats.org/officeDocument/2006/relationships" r:id="rId2"/>
            </a:rPr>
            <a:t>http://www.commoncraft.com/video/social-bookmarking</a:t>
          </a:r>
          <a:endParaRPr lang="fr-CA" sz="2500" kern="1200" dirty="0"/>
        </a:p>
      </dsp:txBody>
      <dsp:txXfrm>
        <a:off x="0" y="1949913"/>
        <a:ext cx="8424936" cy="1338750"/>
      </dsp:txXfrm>
    </dsp:sp>
    <dsp:sp modelId="{6CF6B7F7-F037-4258-B6E3-AD180C5765F5}">
      <dsp:nvSpPr>
        <dsp:cNvPr id="0" name=""/>
        <dsp:cNvSpPr/>
      </dsp:nvSpPr>
      <dsp:spPr>
        <a:xfrm>
          <a:off x="421246" y="1580912"/>
          <a:ext cx="5897455" cy="738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1111250">
            <a:lnSpc>
              <a:spcPct val="90000"/>
            </a:lnSpc>
            <a:spcBef>
              <a:spcPct val="0"/>
            </a:spcBef>
            <a:spcAft>
              <a:spcPct val="35000"/>
            </a:spcAft>
          </a:pPr>
          <a:r>
            <a:rPr lang="fr-CA" sz="2500" kern="1200" dirty="0" smtClean="0"/>
            <a:t>Tutoriel</a:t>
          </a:r>
          <a:endParaRPr lang="fr-CA" sz="2500" kern="1200" dirty="0"/>
        </a:p>
      </dsp:txBody>
      <dsp:txXfrm>
        <a:off x="457272" y="1616938"/>
        <a:ext cx="5825403" cy="665948"/>
      </dsp:txXfrm>
    </dsp:sp>
    <dsp:sp modelId="{19D1A597-F670-423D-B822-71D1CC35A071}">
      <dsp:nvSpPr>
        <dsp:cNvPr id="0" name=""/>
        <dsp:cNvSpPr/>
      </dsp:nvSpPr>
      <dsp:spPr>
        <a:xfrm>
          <a:off x="0" y="3792663"/>
          <a:ext cx="8424936" cy="13387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520700" rIns="653869" bIns="177800" numCol="1" spcCol="1270" anchor="t" anchorCtr="0">
          <a:noAutofit/>
        </a:bodyPr>
        <a:lstStyle/>
        <a:p>
          <a:pPr marL="228600" lvl="1" indent="-228600" algn="l" defTabSz="1111250">
            <a:lnSpc>
              <a:spcPct val="90000"/>
            </a:lnSpc>
            <a:spcBef>
              <a:spcPct val="0"/>
            </a:spcBef>
            <a:spcAft>
              <a:spcPct val="15000"/>
            </a:spcAft>
            <a:buChar char="••"/>
          </a:pPr>
          <a:r>
            <a:rPr lang="fr-CA" sz="2500" kern="1200" dirty="0" smtClean="0"/>
            <a:t>Peut se connecter directement avec vos comptes Facebook, </a:t>
          </a:r>
          <a:r>
            <a:rPr lang="fr-CA" sz="2500" kern="1200" dirty="0" err="1" smtClean="0"/>
            <a:t>Twitter</a:t>
          </a:r>
          <a:r>
            <a:rPr lang="fr-CA" sz="2500" kern="1200" dirty="0" smtClean="0"/>
            <a:t> et </a:t>
          </a:r>
          <a:r>
            <a:rPr lang="fr-CA" sz="2500" kern="1200" dirty="0" err="1" smtClean="0"/>
            <a:t>Linkedln</a:t>
          </a:r>
          <a:r>
            <a:rPr lang="fr-CA" sz="2500" kern="1200" dirty="0" smtClean="0"/>
            <a:t>.</a:t>
          </a:r>
          <a:endParaRPr lang="fr-CA" sz="2500" kern="1200" dirty="0"/>
        </a:p>
      </dsp:txBody>
      <dsp:txXfrm>
        <a:off x="0" y="3792663"/>
        <a:ext cx="8424936" cy="1338750"/>
      </dsp:txXfrm>
    </dsp:sp>
    <dsp:sp modelId="{CEEE9383-ABE1-4AA2-8C2F-4A7F4950E019}">
      <dsp:nvSpPr>
        <dsp:cNvPr id="0" name=""/>
        <dsp:cNvSpPr/>
      </dsp:nvSpPr>
      <dsp:spPr>
        <a:xfrm>
          <a:off x="421246" y="3423663"/>
          <a:ext cx="5897455" cy="738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1111250">
            <a:lnSpc>
              <a:spcPct val="90000"/>
            </a:lnSpc>
            <a:spcBef>
              <a:spcPct val="0"/>
            </a:spcBef>
            <a:spcAft>
              <a:spcPct val="35000"/>
            </a:spcAft>
          </a:pPr>
          <a:r>
            <a:rPr lang="fr-CA" sz="2500" kern="1200" dirty="0" smtClean="0"/>
            <a:t>Autres particularités:</a:t>
          </a:r>
          <a:endParaRPr lang="fr-CA" sz="2500" kern="1200" dirty="0"/>
        </a:p>
      </dsp:txBody>
      <dsp:txXfrm>
        <a:off x="457272" y="3459689"/>
        <a:ext cx="5825403" cy="665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7AF23-FE5A-43F3-8C90-8C268801CE59}">
      <dsp:nvSpPr>
        <dsp:cNvPr id="0" name=""/>
        <dsp:cNvSpPr/>
      </dsp:nvSpPr>
      <dsp:spPr>
        <a:xfrm>
          <a:off x="0" y="377759"/>
          <a:ext cx="8424936" cy="9418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479044" rIns="653869" bIns="163576" numCol="1" spcCol="1270" anchor="t" anchorCtr="0">
          <a:noAutofit/>
        </a:bodyPr>
        <a:lstStyle/>
        <a:p>
          <a:pPr marL="228600" lvl="1" indent="-228600" algn="l" defTabSz="1022350">
            <a:lnSpc>
              <a:spcPct val="90000"/>
            </a:lnSpc>
            <a:spcBef>
              <a:spcPct val="0"/>
            </a:spcBef>
            <a:spcAft>
              <a:spcPct val="15000"/>
            </a:spcAft>
            <a:buChar char="••"/>
          </a:pPr>
          <a:r>
            <a:rPr lang="fr-CA" sz="2300" kern="1200" dirty="0" smtClean="0">
              <a:hlinkClick xmlns:r="http://schemas.openxmlformats.org/officeDocument/2006/relationships" r:id="rId1"/>
            </a:rPr>
            <a:t>http://www.diigo.com/</a:t>
          </a:r>
          <a:endParaRPr lang="fr-CA" sz="2300" kern="1200" dirty="0"/>
        </a:p>
      </dsp:txBody>
      <dsp:txXfrm>
        <a:off x="0" y="377759"/>
        <a:ext cx="8424936" cy="941850"/>
      </dsp:txXfrm>
    </dsp:sp>
    <dsp:sp modelId="{0A7FE6B9-C088-40FB-B233-F953E50FE1D7}">
      <dsp:nvSpPr>
        <dsp:cNvPr id="0" name=""/>
        <dsp:cNvSpPr/>
      </dsp:nvSpPr>
      <dsp:spPr>
        <a:xfrm>
          <a:off x="421246" y="38279"/>
          <a:ext cx="5897455" cy="678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1022350">
            <a:lnSpc>
              <a:spcPct val="90000"/>
            </a:lnSpc>
            <a:spcBef>
              <a:spcPct val="0"/>
            </a:spcBef>
            <a:spcAft>
              <a:spcPct val="35000"/>
            </a:spcAft>
          </a:pPr>
          <a:r>
            <a:rPr lang="fr-CA" sz="2300" kern="1200" dirty="0" smtClean="0"/>
            <a:t>Adresse Url</a:t>
          </a:r>
          <a:endParaRPr lang="fr-CA" sz="2300" kern="1200" dirty="0"/>
        </a:p>
      </dsp:txBody>
      <dsp:txXfrm>
        <a:off x="454390" y="71423"/>
        <a:ext cx="5831167" cy="612672"/>
      </dsp:txXfrm>
    </dsp:sp>
    <dsp:sp modelId="{E94F2408-F892-4C91-9A9C-BE18CF4166EE}">
      <dsp:nvSpPr>
        <dsp:cNvPr id="0" name=""/>
        <dsp:cNvSpPr/>
      </dsp:nvSpPr>
      <dsp:spPr>
        <a:xfrm>
          <a:off x="0" y="1783290"/>
          <a:ext cx="8424936" cy="12678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479044" rIns="653869" bIns="163576" numCol="1" spcCol="1270" anchor="t" anchorCtr="0">
          <a:noAutofit/>
        </a:bodyPr>
        <a:lstStyle/>
        <a:p>
          <a:pPr marL="228600" lvl="1" indent="-228600" algn="l" defTabSz="1022350">
            <a:lnSpc>
              <a:spcPct val="90000"/>
            </a:lnSpc>
            <a:spcBef>
              <a:spcPct val="0"/>
            </a:spcBef>
            <a:spcAft>
              <a:spcPct val="15000"/>
            </a:spcAft>
            <a:buChar char="••"/>
          </a:pPr>
          <a:r>
            <a:rPr lang="fr-CA" sz="2300" kern="1200" dirty="0" smtClean="0"/>
            <a:t>Partie1: </a:t>
          </a:r>
          <a:r>
            <a:rPr lang="fr-CA" sz="2300" kern="1200" dirty="0" smtClean="0">
              <a:hlinkClick xmlns:r="http://schemas.openxmlformats.org/officeDocument/2006/relationships" r:id="rId2"/>
            </a:rPr>
            <a:t>http://dai.ly/ibU4wz</a:t>
          </a:r>
          <a:endParaRPr lang="fr-CA" sz="2300" kern="1200" dirty="0"/>
        </a:p>
        <a:p>
          <a:pPr marL="228600" lvl="1" indent="-228600" algn="l" defTabSz="1022350">
            <a:lnSpc>
              <a:spcPct val="90000"/>
            </a:lnSpc>
            <a:spcBef>
              <a:spcPct val="0"/>
            </a:spcBef>
            <a:spcAft>
              <a:spcPct val="15000"/>
            </a:spcAft>
            <a:buChar char="••"/>
          </a:pPr>
          <a:r>
            <a:rPr lang="fr-CA" sz="2300" kern="1200" dirty="0" smtClean="0"/>
            <a:t>Partie 2: </a:t>
          </a:r>
          <a:r>
            <a:rPr lang="fr-CA" sz="2300" kern="1200" dirty="0" smtClean="0">
              <a:hlinkClick xmlns:r="http://schemas.openxmlformats.org/officeDocument/2006/relationships" r:id="rId3"/>
            </a:rPr>
            <a:t>http://dai.ly/fP3qpx</a:t>
          </a:r>
          <a:endParaRPr lang="fr-CA" sz="2300" kern="1200" dirty="0"/>
        </a:p>
      </dsp:txBody>
      <dsp:txXfrm>
        <a:off x="0" y="1783290"/>
        <a:ext cx="8424936" cy="1267875"/>
      </dsp:txXfrm>
    </dsp:sp>
    <dsp:sp modelId="{EAEDFBA2-C779-430C-88E0-060A9DEE470B}">
      <dsp:nvSpPr>
        <dsp:cNvPr id="0" name=""/>
        <dsp:cNvSpPr/>
      </dsp:nvSpPr>
      <dsp:spPr>
        <a:xfrm>
          <a:off x="421246" y="1443809"/>
          <a:ext cx="5897455" cy="678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1022350">
            <a:lnSpc>
              <a:spcPct val="90000"/>
            </a:lnSpc>
            <a:spcBef>
              <a:spcPct val="0"/>
            </a:spcBef>
            <a:spcAft>
              <a:spcPct val="35000"/>
            </a:spcAft>
          </a:pPr>
          <a:r>
            <a:rPr lang="fr-CA" sz="2300" kern="1200" dirty="0" smtClean="0"/>
            <a:t>Tutoriel</a:t>
          </a:r>
          <a:endParaRPr lang="fr-CA" sz="2300" kern="1200" dirty="0"/>
        </a:p>
      </dsp:txBody>
      <dsp:txXfrm>
        <a:off x="454390" y="1476953"/>
        <a:ext cx="5831167" cy="612672"/>
      </dsp:txXfrm>
    </dsp:sp>
    <dsp:sp modelId="{E213C675-F77E-4EA0-A281-C717C4CFAE93}">
      <dsp:nvSpPr>
        <dsp:cNvPr id="0" name=""/>
        <dsp:cNvSpPr/>
      </dsp:nvSpPr>
      <dsp:spPr>
        <a:xfrm>
          <a:off x="0" y="3514845"/>
          <a:ext cx="8424936" cy="18474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479044" rIns="653869" bIns="163576" numCol="1" spcCol="1270" anchor="t" anchorCtr="0">
          <a:noAutofit/>
        </a:bodyPr>
        <a:lstStyle/>
        <a:p>
          <a:pPr marL="228600" lvl="1" indent="-228600" algn="l" defTabSz="1022350">
            <a:lnSpc>
              <a:spcPct val="90000"/>
            </a:lnSpc>
            <a:spcBef>
              <a:spcPct val="0"/>
            </a:spcBef>
            <a:spcAft>
              <a:spcPct val="15000"/>
            </a:spcAft>
            <a:buChar char="••"/>
          </a:pPr>
          <a:r>
            <a:rPr lang="fr-CA" sz="2300" kern="1200" dirty="0" smtClean="0"/>
            <a:t>Possibilité d’importer vos signets de </a:t>
          </a:r>
          <a:r>
            <a:rPr lang="fr-CA" sz="2300" kern="1200" dirty="0" err="1" smtClean="0"/>
            <a:t>Delicious</a:t>
          </a:r>
          <a:r>
            <a:rPr lang="fr-CA" sz="2300" kern="1200" dirty="0" smtClean="0"/>
            <a:t>, Google Notebook et </a:t>
          </a:r>
          <a:r>
            <a:rPr lang="fr-CA" sz="2300" kern="1200" dirty="0" err="1" smtClean="0"/>
            <a:t>Furl</a:t>
          </a:r>
          <a:r>
            <a:rPr lang="fr-CA" sz="2300" kern="1200" dirty="0" smtClean="0"/>
            <a:t>;</a:t>
          </a:r>
          <a:endParaRPr lang="fr-CA" sz="2300" kern="1200" dirty="0"/>
        </a:p>
        <a:p>
          <a:pPr marL="228600" lvl="1" indent="-228600" algn="l" defTabSz="1022350">
            <a:lnSpc>
              <a:spcPct val="90000"/>
            </a:lnSpc>
            <a:spcBef>
              <a:spcPct val="0"/>
            </a:spcBef>
            <a:spcAft>
              <a:spcPct val="15000"/>
            </a:spcAft>
            <a:buChar char="••"/>
          </a:pPr>
          <a:r>
            <a:rPr lang="fr-CA" sz="2300" kern="1200" dirty="0" smtClean="0"/>
            <a:t>Ajouter des petits « post-it » de commentaires, des notes personnelles et des descriptions.</a:t>
          </a:r>
          <a:endParaRPr lang="fr-CA" sz="2300" kern="1200" dirty="0"/>
        </a:p>
      </dsp:txBody>
      <dsp:txXfrm>
        <a:off x="0" y="3514845"/>
        <a:ext cx="8424936" cy="1847475"/>
      </dsp:txXfrm>
    </dsp:sp>
    <dsp:sp modelId="{7E86F166-9F69-448E-BB69-A7A4962A8D3E}">
      <dsp:nvSpPr>
        <dsp:cNvPr id="0" name=""/>
        <dsp:cNvSpPr/>
      </dsp:nvSpPr>
      <dsp:spPr>
        <a:xfrm>
          <a:off x="421246" y="3175365"/>
          <a:ext cx="5897455" cy="678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1022350">
            <a:lnSpc>
              <a:spcPct val="90000"/>
            </a:lnSpc>
            <a:spcBef>
              <a:spcPct val="0"/>
            </a:spcBef>
            <a:spcAft>
              <a:spcPct val="35000"/>
            </a:spcAft>
          </a:pPr>
          <a:r>
            <a:rPr lang="fr-CA" sz="2300" kern="1200" dirty="0" smtClean="0"/>
            <a:t>Autres particularités:</a:t>
          </a:r>
          <a:endParaRPr lang="fr-CA" sz="2300" kern="1200" dirty="0"/>
        </a:p>
      </dsp:txBody>
      <dsp:txXfrm>
        <a:off x="454390" y="3208509"/>
        <a:ext cx="5831167"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16CEE-AFF9-404A-809B-1B5394955650}">
      <dsp:nvSpPr>
        <dsp:cNvPr id="0" name=""/>
        <dsp:cNvSpPr/>
      </dsp:nvSpPr>
      <dsp:spPr>
        <a:xfrm>
          <a:off x="0" y="471098"/>
          <a:ext cx="8352928" cy="11056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8280" tIns="562356" rIns="648280" bIns="192024" numCol="1" spcCol="1270" anchor="t" anchorCtr="0">
          <a:noAutofit/>
        </a:bodyPr>
        <a:lstStyle/>
        <a:p>
          <a:pPr marL="228600" lvl="1" indent="-228600" algn="l" defTabSz="1200150">
            <a:lnSpc>
              <a:spcPct val="90000"/>
            </a:lnSpc>
            <a:spcBef>
              <a:spcPct val="0"/>
            </a:spcBef>
            <a:spcAft>
              <a:spcPct val="15000"/>
            </a:spcAft>
            <a:buChar char="••"/>
          </a:pPr>
          <a:r>
            <a:rPr lang="fr-CA" sz="2700" kern="1200" dirty="0" smtClean="0">
              <a:hlinkClick xmlns:r="http://schemas.openxmlformats.org/officeDocument/2006/relationships" r:id="rId1"/>
            </a:rPr>
            <a:t>http://www.symbaloo.com</a:t>
          </a:r>
          <a:endParaRPr lang="fr-CA" sz="2700" kern="1200" dirty="0"/>
        </a:p>
      </dsp:txBody>
      <dsp:txXfrm>
        <a:off x="0" y="471098"/>
        <a:ext cx="8352928" cy="1105650"/>
      </dsp:txXfrm>
    </dsp:sp>
    <dsp:sp modelId="{30563134-7C08-414D-94A9-5B2A6DCC0103}">
      <dsp:nvSpPr>
        <dsp:cNvPr id="0" name=""/>
        <dsp:cNvSpPr/>
      </dsp:nvSpPr>
      <dsp:spPr>
        <a:xfrm>
          <a:off x="417646" y="63786"/>
          <a:ext cx="5847049" cy="7970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lvl="0" algn="l" defTabSz="1200150">
            <a:lnSpc>
              <a:spcPct val="90000"/>
            </a:lnSpc>
            <a:spcBef>
              <a:spcPct val="0"/>
            </a:spcBef>
            <a:spcAft>
              <a:spcPct val="35000"/>
            </a:spcAft>
          </a:pPr>
          <a:r>
            <a:rPr lang="fr-CA" sz="2700" kern="1200" dirty="0" smtClean="0"/>
            <a:t>Adresse URL</a:t>
          </a:r>
          <a:endParaRPr lang="fr-CA" sz="2700" kern="1200" dirty="0"/>
        </a:p>
      </dsp:txBody>
      <dsp:txXfrm>
        <a:off x="456554" y="102694"/>
        <a:ext cx="5769233" cy="719224"/>
      </dsp:txXfrm>
    </dsp:sp>
    <dsp:sp modelId="{D5B69C6D-AB2C-4E5C-8A48-944C172B093B}">
      <dsp:nvSpPr>
        <dsp:cNvPr id="0" name=""/>
        <dsp:cNvSpPr/>
      </dsp:nvSpPr>
      <dsp:spPr>
        <a:xfrm>
          <a:off x="0" y="2121068"/>
          <a:ext cx="8352928" cy="11056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8280" tIns="562356" rIns="648280" bIns="192024" numCol="1" spcCol="1270" anchor="t" anchorCtr="0">
          <a:noAutofit/>
        </a:bodyPr>
        <a:lstStyle/>
        <a:p>
          <a:pPr marL="228600" lvl="1" indent="-228600" algn="l" defTabSz="1200150">
            <a:lnSpc>
              <a:spcPct val="90000"/>
            </a:lnSpc>
            <a:spcBef>
              <a:spcPct val="0"/>
            </a:spcBef>
            <a:spcAft>
              <a:spcPct val="15000"/>
            </a:spcAft>
            <a:buChar char="••"/>
          </a:pPr>
          <a:r>
            <a:rPr lang="fr-CA" sz="2700" kern="1200" dirty="0" smtClean="0">
              <a:hlinkClick xmlns:r="http://schemas.openxmlformats.org/officeDocument/2006/relationships" r:id="rId2"/>
            </a:rPr>
            <a:t>http://www.youtube.com/watch?v=Drevvt_HMGc</a:t>
          </a:r>
          <a:endParaRPr lang="fr-CA" sz="2700" kern="1200" dirty="0"/>
        </a:p>
      </dsp:txBody>
      <dsp:txXfrm>
        <a:off x="0" y="2121068"/>
        <a:ext cx="8352928" cy="1105650"/>
      </dsp:txXfrm>
    </dsp:sp>
    <dsp:sp modelId="{5BA618F6-135C-4A10-AD7F-76D98AC6F946}">
      <dsp:nvSpPr>
        <dsp:cNvPr id="0" name=""/>
        <dsp:cNvSpPr/>
      </dsp:nvSpPr>
      <dsp:spPr>
        <a:xfrm>
          <a:off x="417646" y="1723241"/>
          <a:ext cx="5847049" cy="7970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lvl="0" algn="l" defTabSz="1200150">
            <a:lnSpc>
              <a:spcPct val="90000"/>
            </a:lnSpc>
            <a:spcBef>
              <a:spcPct val="0"/>
            </a:spcBef>
            <a:spcAft>
              <a:spcPct val="35000"/>
            </a:spcAft>
          </a:pPr>
          <a:r>
            <a:rPr lang="fr-CA" sz="2700" kern="1200" dirty="0" smtClean="0"/>
            <a:t>Tutoriel</a:t>
          </a:r>
          <a:endParaRPr lang="fr-CA" sz="2700" kern="1200" dirty="0"/>
        </a:p>
      </dsp:txBody>
      <dsp:txXfrm>
        <a:off x="456554" y="1762149"/>
        <a:ext cx="5769233" cy="719224"/>
      </dsp:txXfrm>
    </dsp:sp>
    <dsp:sp modelId="{D2A2A7FE-86C0-4997-9CC5-5065C5FB5D8B}">
      <dsp:nvSpPr>
        <dsp:cNvPr id="0" name=""/>
        <dsp:cNvSpPr/>
      </dsp:nvSpPr>
      <dsp:spPr>
        <a:xfrm>
          <a:off x="0" y="3771038"/>
          <a:ext cx="8352928" cy="1701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8280" tIns="562356" rIns="648280" bIns="170688" numCol="1" spcCol="1270" anchor="t" anchorCtr="0">
          <a:noAutofit/>
        </a:bodyPr>
        <a:lstStyle/>
        <a:p>
          <a:pPr marL="228600" lvl="1" indent="-228600" algn="l" defTabSz="1066800">
            <a:lnSpc>
              <a:spcPct val="90000"/>
            </a:lnSpc>
            <a:spcBef>
              <a:spcPct val="0"/>
            </a:spcBef>
            <a:spcAft>
              <a:spcPct val="15000"/>
            </a:spcAft>
            <a:buChar char="••"/>
          </a:pPr>
          <a:r>
            <a:rPr lang="fr-CA" sz="2400" kern="1200" dirty="0" smtClean="0"/>
            <a:t>Création de « </a:t>
          </a:r>
          <a:r>
            <a:rPr lang="fr-CA" sz="2400" kern="1200" dirty="0" err="1" smtClean="0"/>
            <a:t>webmix</a:t>
          </a:r>
          <a:r>
            <a:rPr lang="fr-CA" sz="2400" kern="1200" dirty="0" smtClean="0"/>
            <a:t> » sous la forme d’une page;</a:t>
          </a:r>
          <a:endParaRPr lang="fr-CA" sz="2400" kern="1200" dirty="0"/>
        </a:p>
        <a:p>
          <a:pPr marL="228600" lvl="1" indent="-228600" algn="l" defTabSz="1066800">
            <a:lnSpc>
              <a:spcPct val="90000"/>
            </a:lnSpc>
            <a:spcBef>
              <a:spcPct val="0"/>
            </a:spcBef>
            <a:spcAft>
              <a:spcPct val="15000"/>
            </a:spcAft>
            <a:buChar char="••"/>
          </a:pPr>
          <a:r>
            <a:rPr lang="fr-CA" sz="2400" kern="1200" dirty="0" smtClean="0"/>
            <a:t>Les « blocs » (sites) peuvent être publiés sur votre page Facebook, sur </a:t>
          </a:r>
          <a:r>
            <a:rPr lang="fr-CA" sz="2400" kern="1200" dirty="0" err="1" smtClean="0"/>
            <a:t>Twitter</a:t>
          </a:r>
          <a:r>
            <a:rPr lang="fr-CA" sz="2400" kern="1200" dirty="0" smtClean="0"/>
            <a:t> ou sur un site </a:t>
          </a:r>
          <a:r>
            <a:rPr lang="fr-CA" sz="2400" kern="1200" dirty="0" smtClean="0">
              <a:solidFill>
                <a:schemeClr val="bg1"/>
              </a:solidFill>
            </a:rPr>
            <a:t>web/blogue</a:t>
          </a:r>
          <a:r>
            <a:rPr lang="fr-CA" sz="2400" kern="1200" dirty="0" smtClean="0"/>
            <a:t>.</a:t>
          </a:r>
          <a:endParaRPr lang="fr-CA" sz="2400" kern="1200" dirty="0"/>
        </a:p>
      </dsp:txBody>
      <dsp:txXfrm>
        <a:off x="0" y="3771038"/>
        <a:ext cx="8352928" cy="1701000"/>
      </dsp:txXfrm>
    </dsp:sp>
    <dsp:sp modelId="{FD36FA10-23D8-40EF-88A6-CAF1578A70AA}">
      <dsp:nvSpPr>
        <dsp:cNvPr id="0" name=""/>
        <dsp:cNvSpPr/>
      </dsp:nvSpPr>
      <dsp:spPr>
        <a:xfrm>
          <a:off x="417646" y="3372518"/>
          <a:ext cx="5847049" cy="7970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lvl="0" algn="l" defTabSz="1200150">
            <a:lnSpc>
              <a:spcPct val="90000"/>
            </a:lnSpc>
            <a:spcBef>
              <a:spcPct val="0"/>
            </a:spcBef>
            <a:spcAft>
              <a:spcPct val="35000"/>
            </a:spcAft>
          </a:pPr>
          <a:r>
            <a:rPr lang="fr-CA" sz="2700" kern="1200" dirty="0" smtClean="0"/>
            <a:t>Autres possibilités:</a:t>
          </a:r>
          <a:endParaRPr lang="fr-CA" sz="2700" kern="1200" dirty="0"/>
        </a:p>
      </dsp:txBody>
      <dsp:txXfrm>
        <a:off x="456554" y="3411426"/>
        <a:ext cx="5769233" cy="7192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30EF1-F6C7-486B-BCE6-F98F319F4FF5}">
      <dsp:nvSpPr>
        <dsp:cNvPr id="0" name=""/>
        <dsp:cNvSpPr/>
      </dsp:nvSpPr>
      <dsp:spPr>
        <a:xfrm>
          <a:off x="0" y="558663"/>
          <a:ext cx="8352928" cy="9418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8280" tIns="479044" rIns="648280" bIns="163576" numCol="1" spcCol="1270" anchor="t" anchorCtr="0">
          <a:noAutofit/>
        </a:bodyPr>
        <a:lstStyle/>
        <a:p>
          <a:pPr marL="228600" lvl="1" indent="-228600" algn="l" defTabSz="1022350">
            <a:lnSpc>
              <a:spcPct val="90000"/>
            </a:lnSpc>
            <a:spcBef>
              <a:spcPct val="0"/>
            </a:spcBef>
            <a:spcAft>
              <a:spcPct val="15000"/>
            </a:spcAft>
            <a:buChar char="••"/>
          </a:pPr>
          <a:r>
            <a:rPr lang="fr-CA" sz="2300" kern="1200" dirty="0" smtClean="0">
              <a:hlinkClick xmlns:r="http://schemas.openxmlformats.org/officeDocument/2006/relationships" r:id="rId1"/>
            </a:rPr>
            <a:t>http://www.pearltrees.com</a:t>
          </a:r>
          <a:endParaRPr lang="fr-CA" sz="2300" kern="1200" dirty="0"/>
        </a:p>
      </dsp:txBody>
      <dsp:txXfrm>
        <a:off x="0" y="558663"/>
        <a:ext cx="8352928" cy="941850"/>
      </dsp:txXfrm>
    </dsp:sp>
    <dsp:sp modelId="{5A5A1D46-7234-4ACB-AC09-DB1F8CDC637F}">
      <dsp:nvSpPr>
        <dsp:cNvPr id="0" name=""/>
        <dsp:cNvSpPr/>
      </dsp:nvSpPr>
      <dsp:spPr>
        <a:xfrm>
          <a:off x="417646" y="219183"/>
          <a:ext cx="5847049" cy="678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lvl="0" algn="l" defTabSz="1022350">
            <a:lnSpc>
              <a:spcPct val="90000"/>
            </a:lnSpc>
            <a:spcBef>
              <a:spcPct val="0"/>
            </a:spcBef>
            <a:spcAft>
              <a:spcPct val="35000"/>
            </a:spcAft>
          </a:pPr>
          <a:r>
            <a:rPr lang="fr-CA" sz="2300" kern="1200" dirty="0" smtClean="0"/>
            <a:t>Adresse Url</a:t>
          </a:r>
          <a:endParaRPr lang="fr-CA" sz="2300" kern="1200" dirty="0"/>
        </a:p>
      </dsp:txBody>
      <dsp:txXfrm>
        <a:off x="450790" y="252327"/>
        <a:ext cx="5780761" cy="612672"/>
      </dsp:txXfrm>
    </dsp:sp>
    <dsp:sp modelId="{D241D2E3-C0F8-421B-89F5-B1D3034AB45C}">
      <dsp:nvSpPr>
        <dsp:cNvPr id="0" name=""/>
        <dsp:cNvSpPr/>
      </dsp:nvSpPr>
      <dsp:spPr>
        <a:xfrm>
          <a:off x="0" y="1964194"/>
          <a:ext cx="8352928" cy="12678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8280" tIns="479044" rIns="648280" bIns="163576" numCol="1" spcCol="1270" anchor="t" anchorCtr="0">
          <a:noAutofit/>
        </a:bodyPr>
        <a:lstStyle/>
        <a:p>
          <a:pPr marL="228600" lvl="1" indent="-228600" algn="l" defTabSz="1022350">
            <a:lnSpc>
              <a:spcPct val="90000"/>
            </a:lnSpc>
            <a:spcBef>
              <a:spcPct val="0"/>
            </a:spcBef>
            <a:spcAft>
              <a:spcPct val="15000"/>
            </a:spcAft>
            <a:buChar char="••"/>
          </a:pPr>
          <a:r>
            <a:rPr lang="fr-CA" sz="2300" kern="1200" dirty="0" smtClean="0">
              <a:hlinkClick xmlns:r="http://schemas.openxmlformats.org/officeDocument/2006/relationships" r:id="rId2"/>
            </a:rPr>
            <a:t>http://youtu.be/RYm2ITTxBNQ</a:t>
          </a:r>
          <a:endParaRPr lang="fr-CA" sz="2300" kern="1200" dirty="0"/>
        </a:p>
        <a:p>
          <a:pPr marL="228600" lvl="1" indent="-228600" algn="l" defTabSz="1022350">
            <a:lnSpc>
              <a:spcPct val="90000"/>
            </a:lnSpc>
            <a:spcBef>
              <a:spcPct val="0"/>
            </a:spcBef>
            <a:spcAft>
              <a:spcPct val="15000"/>
            </a:spcAft>
            <a:buChar char="••"/>
          </a:pPr>
          <a:r>
            <a:rPr lang="fr-CA" sz="2300" kern="1200" dirty="0" smtClean="0">
              <a:hlinkClick xmlns:r="http://schemas.openxmlformats.org/officeDocument/2006/relationships" r:id="rId3"/>
            </a:rPr>
            <a:t>http://youtu.be/86WQl3WKSKo</a:t>
          </a:r>
          <a:endParaRPr lang="fr-CA" sz="2300" kern="1200" dirty="0"/>
        </a:p>
      </dsp:txBody>
      <dsp:txXfrm>
        <a:off x="0" y="1964194"/>
        <a:ext cx="8352928" cy="1267875"/>
      </dsp:txXfrm>
    </dsp:sp>
    <dsp:sp modelId="{0925E3E2-C8FC-4DF5-BCB6-4539C387527A}">
      <dsp:nvSpPr>
        <dsp:cNvPr id="0" name=""/>
        <dsp:cNvSpPr/>
      </dsp:nvSpPr>
      <dsp:spPr>
        <a:xfrm>
          <a:off x="417646" y="1624714"/>
          <a:ext cx="5847049" cy="678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lvl="0" algn="l" defTabSz="1022350">
            <a:lnSpc>
              <a:spcPct val="90000"/>
            </a:lnSpc>
            <a:spcBef>
              <a:spcPct val="0"/>
            </a:spcBef>
            <a:spcAft>
              <a:spcPct val="35000"/>
            </a:spcAft>
          </a:pPr>
          <a:r>
            <a:rPr lang="fr-CA" sz="2300" kern="1200" dirty="0" smtClean="0"/>
            <a:t>Tutoriel</a:t>
          </a:r>
          <a:endParaRPr lang="fr-CA" sz="2300" kern="1200" dirty="0"/>
        </a:p>
      </dsp:txBody>
      <dsp:txXfrm>
        <a:off x="450790" y="1657858"/>
        <a:ext cx="5780761" cy="612672"/>
      </dsp:txXfrm>
    </dsp:sp>
    <dsp:sp modelId="{37DD1BE6-8363-407A-84CB-359759DD040F}">
      <dsp:nvSpPr>
        <dsp:cNvPr id="0" name=""/>
        <dsp:cNvSpPr/>
      </dsp:nvSpPr>
      <dsp:spPr>
        <a:xfrm>
          <a:off x="0" y="3695749"/>
          <a:ext cx="8352928" cy="155767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8280" tIns="479044" rIns="648280" bIns="163576" numCol="1" spcCol="1270" anchor="t" anchorCtr="0">
          <a:noAutofit/>
        </a:bodyPr>
        <a:lstStyle/>
        <a:p>
          <a:pPr marL="228600" lvl="1" indent="-228600" algn="l" defTabSz="1022350">
            <a:lnSpc>
              <a:spcPct val="90000"/>
            </a:lnSpc>
            <a:spcBef>
              <a:spcPct val="0"/>
            </a:spcBef>
            <a:spcAft>
              <a:spcPct val="15000"/>
            </a:spcAft>
            <a:buChar char="••"/>
          </a:pPr>
          <a:r>
            <a:rPr lang="fr-CA" sz="2300" kern="1200" dirty="0" smtClean="0"/>
            <a:t>Collaboration et partage faciles (par courriel, Facebook, </a:t>
          </a:r>
          <a:r>
            <a:rPr lang="fr-CA" sz="2300" kern="1200" dirty="0" err="1" smtClean="0"/>
            <a:t>Twitter</a:t>
          </a:r>
          <a:r>
            <a:rPr lang="fr-CA" sz="2300" kern="1200" dirty="0" smtClean="0"/>
            <a:t>, </a:t>
          </a:r>
          <a:r>
            <a:rPr lang="fr-CA" sz="2300" kern="1200" dirty="0" err="1" smtClean="0"/>
            <a:t>goggle</a:t>
          </a:r>
          <a:r>
            <a:rPr lang="fr-CA" sz="2300" kern="1200" dirty="0" smtClean="0"/>
            <a:t>+, sur un blogue ou un site web);</a:t>
          </a:r>
          <a:endParaRPr lang="fr-CA" sz="2300" kern="1200" dirty="0"/>
        </a:p>
        <a:p>
          <a:pPr marL="228600" lvl="1" indent="-228600" algn="l" defTabSz="1022350">
            <a:lnSpc>
              <a:spcPct val="90000"/>
            </a:lnSpc>
            <a:spcBef>
              <a:spcPct val="0"/>
            </a:spcBef>
            <a:spcAft>
              <a:spcPct val="15000"/>
            </a:spcAft>
            <a:buChar char="••"/>
          </a:pPr>
          <a:r>
            <a:rPr lang="fr-CA" sz="2300" kern="1200" dirty="0" smtClean="0"/>
            <a:t>Possibilité de « perler » un site seulement par un clic droit.</a:t>
          </a:r>
          <a:endParaRPr lang="fr-CA" sz="2300" kern="1200" dirty="0"/>
        </a:p>
      </dsp:txBody>
      <dsp:txXfrm>
        <a:off x="0" y="3695749"/>
        <a:ext cx="8352928" cy="1557674"/>
      </dsp:txXfrm>
    </dsp:sp>
    <dsp:sp modelId="{6C3F0A07-FF10-4520-9BE9-A69A38FB3340}">
      <dsp:nvSpPr>
        <dsp:cNvPr id="0" name=""/>
        <dsp:cNvSpPr/>
      </dsp:nvSpPr>
      <dsp:spPr>
        <a:xfrm>
          <a:off x="417646" y="3356269"/>
          <a:ext cx="5847049" cy="678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lvl="0" algn="l" defTabSz="1022350">
            <a:lnSpc>
              <a:spcPct val="90000"/>
            </a:lnSpc>
            <a:spcBef>
              <a:spcPct val="0"/>
            </a:spcBef>
            <a:spcAft>
              <a:spcPct val="35000"/>
            </a:spcAft>
          </a:pPr>
          <a:r>
            <a:rPr lang="fr-CA" sz="2300" kern="1200" dirty="0" smtClean="0"/>
            <a:t>Autres possibilités:</a:t>
          </a:r>
          <a:endParaRPr lang="fr-CA" sz="2300" kern="1200" dirty="0"/>
        </a:p>
      </dsp:txBody>
      <dsp:txXfrm>
        <a:off x="450790" y="3389413"/>
        <a:ext cx="5780761" cy="6126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335D9B5-243C-4EBB-8814-D65A71BB66A4}" type="datetimeFigureOut">
              <a:rPr lang="fr-CA" smtClean="0"/>
              <a:t>2012-12-06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000AA81-538A-4D5F-B6CB-DF63922B3982}" type="slidenum">
              <a:rPr lang="fr-CA" smtClean="0"/>
              <a:t>‹N°›</a:t>
            </a:fld>
            <a:endParaRPr lang="fr-C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fr-FR" smtClean="0"/>
              <a:t>Modifiez le style du titre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335D9B5-243C-4EBB-8814-D65A71BB66A4}" type="datetimeFigureOut">
              <a:rPr lang="fr-CA" smtClean="0"/>
              <a:t>2012-12-06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000AA81-538A-4D5F-B6CB-DF63922B3982}"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335D9B5-243C-4EBB-8814-D65A71BB66A4}" type="datetimeFigureOut">
              <a:rPr lang="fr-CA" smtClean="0"/>
              <a:t>2012-12-06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000AA81-538A-4D5F-B6CB-DF63922B3982}"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335D9B5-243C-4EBB-8814-D65A71BB66A4}" type="datetimeFigureOut">
              <a:rPr lang="fr-CA" smtClean="0"/>
              <a:t>2012-12-06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000AA81-538A-4D5F-B6CB-DF63922B3982}"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5" name="Title 94"/>
          <p:cNvSpPr>
            <a:spLocks noGrp="1"/>
          </p:cNvSpPr>
          <p:nvPr>
            <p:ph type="title"/>
          </p:nvPr>
        </p:nvSpPr>
        <p:spPr>
          <a:xfrm>
            <a:off x="457200" y="4463568"/>
            <a:ext cx="8305800" cy="1143000"/>
          </a:xfrm>
        </p:spPr>
        <p:txBody>
          <a:bodyPr/>
          <a:lstStyle/>
          <a:p>
            <a:r>
              <a:rPr lang="fr-FR" smtClean="0"/>
              <a:t>Modifiez le style du titre</a:t>
            </a:r>
            <a:endParaRPr lang="en-US"/>
          </a:p>
        </p:txBody>
      </p:sp>
      <p:sp>
        <p:nvSpPr>
          <p:cNvPr id="2" name="Date Placeholder 1"/>
          <p:cNvSpPr>
            <a:spLocks noGrp="1"/>
          </p:cNvSpPr>
          <p:nvPr>
            <p:ph type="dt" sz="half" idx="10"/>
          </p:nvPr>
        </p:nvSpPr>
        <p:spPr/>
        <p:txBody>
          <a:bodyPr/>
          <a:lstStyle/>
          <a:p>
            <a:fld id="{2335D9B5-243C-4EBB-8814-D65A71BB66A4}" type="datetimeFigureOut">
              <a:rPr lang="fr-CA" smtClean="0"/>
              <a:t>2012-12-06</a:t>
            </a:fld>
            <a:endParaRPr lang="fr-CA"/>
          </a:p>
        </p:txBody>
      </p:sp>
      <p:sp>
        <p:nvSpPr>
          <p:cNvPr id="91" name="Footer Placeholder 90"/>
          <p:cNvSpPr>
            <a:spLocks noGrp="1"/>
          </p:cNvSpPr>
          <p:nvPr>
            <p:ph type="ftr" sz="quarter" idx="11"/>
          </p:nvPr>
        </p:nvSpPr>
        <p:spPr/>
        <p:txBody>
          <a:bodyPr/>
          <a:lstStyle/>
          <a:p>
            <a:endParaRPr lang="fr-CA"/>
          </a:p>
        </p:txBody>
      </p:sp>
      <p:sp>
        <p:nvSpPr>
          <p:cNvPr id="92" name="Slide Number Placeholder 91"/>
          <p:cNvSpPr>
            <a:spLocks noGrp="1"/>
          </p:cNvSpPr>
          <p:nvPr>
            <p:ph type="sldNum" sz="quarter" idx="12"/>
          </p:nvPr>
        </p:nvSpPr>
        <p:spPr/>
        <p:txBody>
          <a:bodyPr/>
          <a:lstStyle/>
          <a:p>
            <a:fld id="{3000AA81-538A-4D5F-B6CB-DF63922B3982}"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2335D9B5-243C-4EBB-8814-D65A71BB66A4}" type="datetimeFigureOut">
              <a:rPr lang="fr-CA" smtClean="0"/>
              <a:t>2012-12-06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000AA81-538A-4D5F-B6CB-DF63922B3982}"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2335D9B5-243C-4EBB-8814-D65A71BB66A4}" type="datetimeFigureOut">
              <a:rPr lang="fr-CA" smtClean="0"/>
              <a:t>2012-12-06</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3000AA81-538A-4D5F-B6CB-DF63922B3982}"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335D9B5-243C-4EBB-8814-D65A71BB66A4}" type="datetimeFigureOut">
              <a:rPr lang="fr-CA" smtClean="0"/>
              <a:t>2012-12-06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3000AA81-538A-4D5F-B6CB-DF63922B3982}"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5D9B5-243C-4EBB-8814-D65A71BB66A4}" type="datetimeFigureOut">
              <a:rPr lang="fr-CA" smtClean="0"/>
              <a:t>2012-12-06</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3000AA81-538A-4D5F-B6CB-DF63922B3982}"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335D9B5-243C-4EBB-8814-D65A71BB66A4}" type="datetimeFigureOut">
              <a:rPr lang="fr-CA" smtClean="0"/>
              <a:t>2012-12-06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000AA81-538A-4D5F-B6CB-DF63922B3982}" type="slidenum">
              <a:rPr lang="fr-CA" smtClean="0"/>
              <a:t>‹N°›</a:t>
            </a:fld>
            <a:endParaRPr lang="fr-C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5" name="Date Placeholder 4"/>
          <p:cNvSpPr>
            <a:spLocks noGrp="1"/>
          </p:cNvSpPr>
          <p:nvPr>
            <p:ph type="dt" sz="half" idx="10"/>
          </p:nvPr>
        </p:nvSpPr>
        <p:spPr/>
        <p:txBody>
          <a:bodyPr/>
          <a:lstStyle/>
          <a:p>
            <a:fld id="{2335D9B5-243C-4EBB-8814-D65A71BB66A4}" type="datetimeFigureOut">
              <a:rPr lang="fr-CA" smtClean="0"/>
              <a:t>2012-12-06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000AA81-538A-4D5F-B6CB-DF63922B3982}" type="slidenum">
              <a:rPr lang="fr-CA" smtClean="0"/>
              <a:t>‹N°›</a:t>
            </a:fld>
            <a:endParaRPr lang="fr-C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335D9B5-243C-4EBB-8814-D65A71BB66A4}" type="datetimeFigureOut">
              <a:rPr lang="fr-CA" smtClean="0"/>
              <a:t>2012-12-06</a:t>
            </a:fld>
            <a:endParaRPr lang="fr-C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fr-C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000AA81-538A-4D5F-B6CB-DF63922B3982}"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Layout" Target="../slideLayouts/slideLayout2.xml"/><Relationship Id="rId7" Type="http://schemas.openxmlformats.org/officeDocument/2006/relationships/diagramColors" Target="../diagrams/colors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tags" Target="../tags/tag8.xml"/><Relationship Id="rId7" Type="http://schemas.openxmlformats.org/officeDocument/2006/relationships/diagramQuickStyle" Target="../diagrams/quickStyle3.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slideLayout" Target="../slideLayouts/slideLayout2.xml"/><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tags" Target="../tags/tag11.xml"/><Relationship Id="rId7" Type="http://schemas.openxmlformats.org/officeDocument/2006/relationships/diagramLayout" Target="../diagrams/layout4.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diagramData" Target="../diagrams/data4.xml"/><Relationship Id="rId5" Type="http://schemas.openxmlformats.org/officeDocument/2006/relationships/image" Target="../media/image1.png"/><Relationship Id="rId10" Type="http://schemas.microsoft.com/office/2007/relationships/diagramDrawing" Target="../diagrams/drawing4.xml"/><Relationship Id="rId4" Type="http://schemas.openxmlformats.org/officeDocument/2006/relationships/slideLayout" Target="../slideLayouts/slideLayout2.xml"/><Relationship Id="rId9" Type="http://schemas.openxmlformats.org/officeDocument/2006/relationships/diagramColors" Target="../diagrams/colors4.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tags" Target="../tags/tag14.xml"/><Relationship Id="rId7" Type="http://schemas.openxmlformats.org/officeDocument/2006/relationships/diagramLayout" Target="../diagrams/layout5.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diagramData" Target="../diagrams/data5.xml"/><Relationship Id="rId11" Type="http://schemas.openxmlformats.org/officeDocument/2006/relationships/image" Target="../media/image2.png"/><Relationship Id="rId5" Type="http://schemas.openxmlformats.org/officeDocument/2006/relationships/slideLayout" Target="../slideLayouts/slideLayout2.xml"/><Relationship Id="rId10" Type="http://schemas.microsoft.com/office/2007/relationships/diagramDrawing" Target="../diagrams/drawing5.xml"/><Relationship Id="rId4" Type="http://schemas.openxmlformats.org/officeDocument/2006/relationships/tags" Target="../tags/tag15.xml"/><Relationship Id="rId9" Type="http://schemas.openxmlformats.org/officeDocument/2006/relationships/diagramColors" Target="../diagrams/colors5.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tags" Target="../tags/tag18.xml"/><Relationship Id="rId7" Type="http://schemas.openxmlformats.org/officeDocument/2006/relationships/diagramQuickStyle" Target="../diagrams/quickStyle6.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diagramLayout" Target="../diagrams/layout6.xml"/><Relationship Id="rId5" Type="http://schemas.openxmlformats.org/officeDocument/2006/relationships/diagramData" Target="../diagrams/data6.xml"/><Relationship Id="rId10" Type="http://schemas.openxmlformats.org/officeDocument/2006/relationships/image" Target="../media/image3.png"/><Relationship Id="rId4" Type="http://schemas.openxmlformats.org/officeDocument/2006/relationships/slideLayout" Target="../slideLayouts/slideLayout2.xml"/><Relationship Id="rId9" Type="http://schemas.microsoft.com/office/2007/relationships/diagramDrawing" Target="../diagrams/drawing6.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tags" Target="../tags/tag21.xml"/><Relationship Id="rId7" Type="http://schemas.openxmlformats.org/officeDocument/2006/relationships/diagramQuickStyle" Target="../diagrams/quickStyle7.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diagramLayout" Target="../diagrams/layout7.xml"/><Relationship Id="rId5" Type="http://schemas.openxmlformats.org/officeDocument/2006/relationships/diagramData" Target="../diagrams/data7.xml"/><Relationship Id="rId10" Type="http://schemas.openxmlformats.org/officeDocument/2006/relationships/image" Target="../media/image4.png"/><Relationship Id="rId4" Type="http://schemas.openxmlformats.org/officeDocument/2006/relationships/slideLayout" Target="../slideLayouts/slideLayout2.xml"/><Relationship Id="rId9" Type="http://schemas.microsoft.com/office/2007/relationships/diagramDrawing" Target="../diagrams/drawing7.xml"/></Relationships>
</file>

<file path=ppt/slides/_rels/slide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slideLayout" Target="../slideLayouts/slideLayout2.xml"/><Relationship Id="rId7" Type="http://schemas.openxmlformats.org/officeDocument/2006/relationships/diagramColors" Target="../diagrams/colors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normAutofit fontScale="90000"/>
          </a:bodyPr>
          <a:lstStyle/>
          <a:p>
            <a:r>
              <a:rPr lang="fr-CA" dirty="0" smtClean="0">
                <a:latin typeface="Kristen ITC" pitchFamily="66" charset="0"/>
              </a:rPr>
              <a:t>Développer la collaboration par le partage de signets</a:t>
            </a:r>
            <a:endParaRPr lang="fr-CA" dirty="0">
              <a:latin typeface="Kristen ITC" pitchFamily="66" charset="0"/>
            </a:endParaRPr>
          </a:p>
        </p:txBody>
      </p:sp>
      <p:sp>
        <p:nvSpPr>
          <p:cNvPr id="3" name="Sous-titre 2"/>
          <p:cNvSpPr>
            <a:spLocks noGrp="1"/>
          </p:cNvSpPr>
          <p:nvPr>
            <p:ph type="subTitle" idx="1"/>
            <p:custDataLst>
              <p:tags r:id="rId2"/>
            </p:custDataLst>
          </p:nvPr>
        </p:nvSpPr>
        <p:spPr/>
        <p:txBody>
          <a:bodyPr>
            <a:normAutofit fontScale="92500" lnSpcReduction="10000"/>
          </a:bodyPr>
          <a:lstStyle/>
          <a:p>
            <a:endParaRPr lang="fr-CA" dirty="0" smtClean="0">
              <a:solidFill>
                <a:schemeClr val="bg1"/>
              </a:solidFill>
            </a:endParaRPr>
          </a:p>
          <a:p>
            <a:r>
              <a:rPr lang="fr-CA" dirty="0" smtClean="0">
                <a:solidFill>
                  <a:schemeClr val="bg1"/>
                </a:solidFill>
              </a:rPr>
              <a:t>Par Catherine Houle, Cp écoles </a:t>
            </a:r>
          </a:p>
          <a:p>
            <a:r>
              <a:rPr lang="fr-CA" dirty="0" smtClean="0">
                <a:solidFill>
                  <a:schemeClr val="bg1"/>
                </a:solidFill>
              </a:rPr>
              <a:t>Paul-</a:t>
            </a:r>
            <a:r>
              <a:rPr lang="fr-CA" dirty="0" err="1" smtClean="0">
                <a:solidFill>
                  <a:schemeClr val="bg1"/>
                </a:solidFill>
              </a:rPr>
              <a:t>Bruchési</a:t>
            </a:r>
            <a:r>
              <a:rPr lang="fr-CA" dirty="0" smtClean="0">
                <a:solidFill>
                  <a:schemeClr val="bg1"/>
                </a:solidFill>
              </a:rPr>
              <a:t> et Lanaudière, CSDM</a:t>
            </a:r>
            <a:endParaRPr lang="fr-CA" dirty="0">
              <a:solidFill>
                <a:schemeClr val="bg1"/>
              </a:solidFill>
            </a:endParaRPr>
          </a:p>
        </p:txBody>
      </p:sp>
    </p:spTree>
    <p:extLst>
      <p:ext uri="{BB962C8B-B14F-4D97-AF65-F5344CB8AC3E}">
        <p14:creationId xmlns:p14="http://schemas.microsoft.com/office/powerpoint/2010/main" val="65647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custDataLst>
              <p:tags r:id="rId1"/>
            </p:custDataLst>
            <p:extLst>
              <p:ext uri="{D42A27DB-BD31-4B8C-83A1-F6EECF244321}">
                <p14:modId xmlns:p14="http://schemas.microsoft.com/office/powerpoint/2010/main" val="2895573503"/>
              </p:ext>
            </p:extLst>
          </p:nvPr>
        </p:nvGraphicFramePr>
        <p:xfrm>
          <a:off x="611560" y="476672"/>
          <a:ext cx="8136904" cy="5904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063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7504" y="404664"/>
            <a:ext cx="8229600" cy="922114"/>
          </a:xfrm>
        </p:spPr>
        <p:txBody>
          <a:bodyPr/>
          <a:lstStyle/>
          <a:p>
            <a:r>
              <a:rPr lang="fr-CA" dirty="0" smtClean="0">
                <a:solidFill>
                  <a:schemeClr val="tx1"/>
                </a:solidFill>
                <a:effectLst>
                  <a:outerShdw blurRad="38100" dist="38100" dir="2700000" algn="tl">
                    <a:srgbClr val="000000">
                      <a:alpha val="43137"/>
                    </a:srgbClr>
                  </a:outerShdw>
                </a:effectLst>
              </a:rPr>
              <a:t>Comment cela fonctionne-t-il?</a:t>
            </a:r>
            <a:endParaRPr lang="fr-CA" dirty="0">
              <a:solidFill>
                <a:schemeClr val="tx1"/>
              </a:solidFill>
              <a:effectLst>
                <a:outerShdw blurRad="38100" dist="38100" dir="2700000" algn="tl">
                  <a:srgbClr val="000000">
                    <a:alpha val="43137"/>
                  </a:srgbClr>
                </a:outerShdw>
              </a:effectLst>
            </a:endParaRPr>
          </a:p>
        </p:txBody>
      </p:sp>
      <p:graphicFrame>
        <p:nvGraphicFramePr>
          <p:cNvPr id="4" name="Espace réservé du contenu 3"/>
          <p:cNvGraphicFramePr>
            <a:graphicFrameLocks noGrp="1"/>
          </p:cNvGraphicFramePr>
          <p:nvPr>
            <p:ph idx="1"/>
            <p:custDataLst>
              <p:tags r:id="rId2"/>
            </p:custDataLst>
            <p:extLst>
              <p:ext uri="{D42A27DB-BD31-4B8C-83A1-F6EECF244321}">
                <p14:modId xmlns:p14="http://schemas.microsoft.com/office/powerpoint/2010/main" val="2291804614"/>
              </p:ext>
            </p:extLst>
          </p:nvPr>
        </p:nvGraphicFramePr>
        <p:xfrm>
          <a:off x="179512" y="548680"/>
          <a:ext cx="8964488" cy="61206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5821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44624"/>
            <a:ext cx="8229600" cy="706090"/>
          </a:xfrm>
        </p:spPr>
        <p:txBody>
          <a:bodyPr/>
          <a:lstStyle/>
          <a:p>
            <a:r>
              <a:rPr lang="fr-CA" dirty="0" smtClean="0"/>
              <a:t>Comparaison de quatre sites:</a:t>
            </a:r>
            <a:endParaRPr lang="fr-CA" dirty="0"/>
          </a:p>
        </p:txBody>
      </p:sp>
      <p:sp>
        <p:nvSpPr>
          <p:cNvPr id="3" name="Espace réservé du contenu 2"/>
          <p:cNvSpPr>
            <a:spLocks noGrp="1"/>
          </p:cNvSpPr>
          <p:nvPr>
            <p:ph idx="1"/>
            <p:custDataLst>
              <p:tags r:id="rId2"/>
            </p:custDataLst>
          </p:nvPr>
        </p:nvSpPr>
        <p:spPr>
          <a:xfrm>
            <a:off x="467544" y="2204864"/>
            <a:ext cx="8229600" cy="4525963"/>
          </a:xfrm>
        </p:spPr>
        <p:txBody>
          <a:bodyPr>
            <a:normAutofit/>
          </a:bodyPr>
          <a:lstStyle/>
          <a:p>
            <a:pPr marL="0" indent="0">
              <a:buNone/>
            </a:pPr>
            <a:endParaRPr lang="fr-CA" dirty="0" smtClean="0"/>
          </a:p>
          <a:p>
            <a:endParaRPr lang="fr-CA" dirty="0"/>
          </a:p>
          <a:p>
            <a:endParaRPr lang="fr-CA" dirty="0"/>
          </a:p>
        </p:txBody>
      </p:sp>
      <p:graphicFrame>
        <p:nvGraphicFramePr>
          <p:cNvPr id="4" name="Diagramme 3"/>
          <p:cNvGraphicFramePr/>
          <p:nvPr>
            <p:custDataLst>
              <p:tags r:id="rId3"/>
            </p:custDataLst>
            <p:extLst>
              <p:ext uri="{D42A27DB-BD31-4B8C-83A1-F6EECF244321}">
                <p14:modId xmlns:p14="http://schemas.microsoft.com/office/powerpoint/2010/main" val="1472546066"/>
              </p:ext>
            </p:extLst>
          </p:nvPr>
        </p:nvGraphicFramePr>
        <p:xfrm>
          <a:off x="251520" y="692696"/>
          <a:ext cx="8712968" cy="61653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69294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922114"/>
          </a:xfrm>
        </p:spPr>
        <p:txBody>
          <a:bodyPr/>
          <a:lstStyle/>
          <a:p>
            <a:r>
              <a:rPr lang="fr-CA" dirty="0" err="1" smtClean="0"/>
              <a:t>Delicious</a:t>
            </a:r>
            <a:endParaRPr lang="fr-CA" dirty="0"/>
          </a:p>
        </p:txBody>
      </p:sp>
      <p:pic>
        <p:nvPicPr>
          <p:cNvPr id="102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6876256" y="260648"/>
            <a:ext cx="1800200" cy="13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Diagramme 3"/>
          <p:cNvGraphicFramePr/>
          <p:nvPr>
            <p:custDataLst>
              <p:tags r:id="rId3"/>
            </p:custDataLst>
            <p:extLst>
              <p:ext uri="{D42A27DB-BD31-4B8C-83A1-F6EECF244321}">
                <p14:modId xmlns:p14="http://schemas.microsoft.com/office/powerpoint/2010/main" val="305256492"/>
              </p:ext>
            </p:extLst>
          </p:nvPr>
        </p:nvGraphicFramePr>
        <p:xfrm>
          <a:off x="395536" y="1268760"/>
          <a:ext cx="8424936" cy="518457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73676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850106"/>
          </a:xfrm>
        </p:spPr>
        <p:txBody>
          <a:bodyPr/>
          <a:lstStyle/>
          <a:p>
            <a:r>
              <a:rPr lang="fr-CA" dirty="0" smtClean="0"/>
              <a:t>Diigo</a:t>
            </a:r>
            <a:endParaRPr lang="fr-CA" dirty="0"/>
          </a:p>
        </p:txBody>
      </p:sp>
      <p:sp>
        <p:nvSpPr>
          <p:cNvPr id="3" name="Espace réservé du contenu 2"/>
          <p:cNvSpPr>
            <a:spLocks noGrp="1"/>
          </p:cNvSpPr>
          <p:nvPr>
            <p:ph idx="1"/>
            <p:custDataLst>
              <p:tags r:id="rId2"/>
            </p:custDataLst>
          </p:nvPr>
        </p:nvSpPr>
        <p:spPr>
          <a:xfrm>
            <a:off x="395536" y="1340768"/>
            <a:ext cx="8229600" cy="4525963"/>
          </a:xfrm>
        </p:spPr>
        <p:txBody>
          <a:bodyPr/>
          <a:lstStyle/>
          <a:p>
            <a:pPr marL="0" indent="0">
              <a:buNone/>
            </a:pPr>
            <a:endParaRPr lang="fr-CA" dirty="0" smtClean="0"/>
          </a:p>
          <a:p>
            <a:pPr marL="0" indent="0">
              <a:buNone/>
            </a:pPr>
            <a:endParaRPr lang="fr-CA" dirty="0"/>
          </a:p>
          <a:p>
            <a:pPr marL="0" indent="0">
              <a:buNone/>
            </a:pPr>
            <a:endParaRPr lang="fr-CA" dirty="0" smtClean="0"/>
          </a:p>
        </p:txBody>
      </p:sp>
      <p:graphicFrame>
        <p:nvGraphicFramePr>
          <p:cNvPr id="4" name="Diagramme 3"/>
          <p:cNvGraphicFramePr/>
          <p:nvPr>
            <p:custDataLst>
              <p:tags r:id="rId3"/>
            </p:custDataLst>
            <p:extLst>
              <p:ext uri="{D42A27DB-BD31-4B8C-83A1-F6EECF244321}">
                <p14:modId xmlns:p14="http://schemas.microsoft.com/office/powerpoint/2010/main" val="2141814523"/>
              </p:ext>
            </p:extLst>
          </p:nvPr>
        </p:nvGraphicFramePr>
        <p:xfrm>
          <a:off x="395536" y="1124744"/>
          <a:ext cx="8424936" cy="5400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1026" name="Picture 2"/>
          <p:cNvPicPr>
            <a:picLocks noChangeAspect="1" noChangeArrowheads="1"/>
          </p:cNvPicPr>
          <p:nvPr>
            <p:custDataLst>
              <p:tags r:id="rId4"/>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6907939" y="332656"/>
            <a:ext cx="1984541"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351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850106"/>
          </a:xfrm>
        </p:spPr>
        <p:txBody>
          <a:bodyPr/>
          <a:lstStyle/>
          <a:p>
            <a:r>
              <a:rPr lang="fr-CA" dirty="0" err="1" smtClean="0"/>
              <a:t>Symbaloo</a:t>
            </a:r>
            <a:endParaRPr lang="fr-CA" dirty="0"/>
          </a:p>
        </p:txBody>
      </p:sp>
      <p:graphicFrame>
        <p:nvGraphicFramePr>
          <p:cNvPr id="4" name="Diagramme 3"/>
          <p:cNvGraphicFramePr/>
          <p:nvPr>
            <p:custDataLst>
              <p:tags r:id="rId2"/>
            </p:custDataLst>
            <p:extLst>
              <p:ext uri="{D42A27DB-BD31-4B8C-83A1-F6EECF244321}">
                <p14:modId xmlns:p14="http://schemas.microsoft.com/office/powerpoint/2010/main" val="1701561497"/>
              </p:ext>
            </p:extLst>
          </p:nvPr>
        </p:nvGraphicFramePr>
        <p:xfrm>
          <a:off x="323528" y="1124744"/>
          <a:ext cx="8352928" cy="554461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2050" name="Picture 2"/>
          <p:cNvPicPr>
            <a:picLocks noChangeAspect="1" noChangeArrowheads="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6372200" y="259845"/>
            <a:ext cx="2520280" cy="936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2011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778098"/>
          </a:xfrm>
        </p:spPr>
        <p:txBody>
          <a:bodyPr/>
          <a:lstStyle/>
          <a:p>
            <a:r>
              <a:rPr lang="fr-CA" dirty="0" err="1" smtClean="0"/>
              <a:t>Pearltrees</a:t>
            </a:r>
            <a:endParaRPr lang="fr-CA" dirty="0"/>
          </a:p>
        </p:txBody>
      </p:sp>
      <p:graphicFrame>
        <p:nvGraphicFramePr>
          <p:cNvPr id="5" name="Diagramme 4"/>
          <p:cNvGraphicFramePr/>
          <p:nvPr>
            <p:custDataLst>
              <p:tags r:id="rId2"/>
            </p:custDataLst>
            <p:extLst>
              <p:ext uri="{D42A27DB-BD31-4B8C-83A1-F6EECF244321}">
                <p14:modId xmlns:p14="http://schemas.microsoft.com/office/powerpoint/2010/main" val="1678543476"/>
              </p:ext>
            </p:extLst>
          </p:nvPr>
        </p:nvGraphicFramePr>
        <p:xfrm>
          <a:off x="467544" y="1124744"/>
          <a:ext cx="8352928" cy="547260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3074" name="Picture 2"/>
          <p:cNvPicPr>
            <a:picLocks noChangeAspect="1" noChangeArrowheads="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6732240" y="188640"/>
            <a:ext cx="2190575" cy="119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84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395536" y="548680"/>
            <a:ext cx="8229600" cy="4968552"/>
          </a:xfrm>
        </p:spPr>
        <p:txBody>
          <a:bodyPr/>
          <a:lstStyle/>
          <a:p>
            <a:endParaRPr lang="fr-CA" dirty="0" smtClean="0"/>
          </a:p>
          <a:p>
            <a:endParaRPr lang="fr-CA" dirty="0"/>
          </a:p>
          <a:p>
            <a:endParaRPr lang="fr-CA" dirty="0"/>
          </a:p>
          <a:p>
            <a:pPr marL="0" indent="0">
              <a:buNone/>
            </a:pPr>
            <a:endParaRPr lang="fr-CA" dirty="0"/>
          </a:p>
          <a:p>
            <a:pPr marL="0" indent="0">
              <a:buNone/>
            </a:pPr>
            <a:endParaRPr lang="fr-CA" dirty="0" smtClean="0"/>
          </a:p>
          <a:p>
            <a:endParaRPr lang="fr-CA" dirty="0"/>
          </a:p>
        </p:txBody>
      </p:sp>
      <p:graphicFrame>
        <p:nvGraphicFramePr>
          <p:cNvPr id="5" name="Diagramme 4"/>
          <p:cNvGraphicFramePr/>
          <p:nvPr>
            <p:custDataLst>
              <p:tags r:id="rId2"/>
            </p:custDataLst>
            <p:extLst>
              <p:ext uri="{D42A27DB-BD31-4B8C-83A1-F6EECF244321}">
                <p14:modId xmlns:p14="http://schemas.microsoft.com/office/powerpoint/2010/main" val="344577131"/>
              </p:ext>
            </p:extLst>
          </p:nvPr>
        </p:nvGraphicFramePr>
        <p:xfrm>
          <a:off x="323528" y="332656"/>
          <a:ext cx="8352928" cy="61926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5969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Mailles">
  <a:themeElements>
    <a:clrScheme name="Mailles">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é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ailles">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1410</TotalTime>
  <Words>474</Words>
  <Application>Microsoft Office PowerPoint</Application>
  <PresentationFormat>Affichage à l'écran (4:3)</PresentationFormat>
  <Paragraphs>82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Mailles</vt:lpstr>
      <vt:lpstr>Développer la collaboration par le partage de signets</vt:lpstr>
      <vt:lpstr>Présentation PowerPoint</vt:lpstr>
      <vt:lpstr>Comment cela fonctionne-t-il?</vt:lpstr>
      <vt:lpstr>Comparaison de quatre sites:</vt:lpstr>
      <vt:lpstr>Delicious</vt:lpstr>
      <vt:lpstr>Diigo</vt:lpstr>
      <vt:lpstr>Symbaloo</vt:lpstr>
      <vt:lpstr>Pearltrees</vt:lpstr>
      <vt:lpstr>Présentation PowerPoint</vt:lpstr>
    </vt:vector>
  </TitlesOfParts>
  <Company>CSDM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partage de signets collaboratifs</dc:title>
  <dc:creator>CSDM</dc:creator>
  <cp:lastModifiedBy>CSDM</cp:lastModifiedBy>
  <cp:revision>57</cp:revision>
  <dcterms:created xsi:type="dcterms:W3CDTF">2012-08-10T14:19:10Z</dcterms:created>
  <dcterms:modified xsi:type="dcterms:W3CDTF">2012-12-06T13:33:27Z</dcterms:modified>
</cp:coreProperties>
</file>